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notesSlides/notesSlide16.xml" ContentType="application/vnd.openxmlformats-officedocument.presentationml.notesSlide+xml"/>
  <Override PartName="/ppt/tags/tag24.xml" ContentType="application/vnd.openxmlformats-officedocument.presentationml.tags+xml"/>
  <Override PartName="/ppt/notesSlides/notesSlide17.xml" ContentType="application/vnd.openxmlformats-officedocument.presentationml.notesSlide+xml"/>
  <Override PartName="/ppt/tags/tag25.xml" ContentType="application/vnd.openxmlformats-officedocument.presentationml.tags+xml"/>
  <Override PartName="/ppt/notesSlides/notesSlide18.xml" ContentType="application/vnd.openxmlformats-officedocument.presentationml.notesSlide+xml"/>
  <Override PartName="/ppt/tags/tag26.xml" ContentType="application/vnd.openxmlformats-officedocument.presentationml.tags+xml"/>
  <Override PartName="/ppt/notesSlides/notesSlide19.xml" ContentType="application/vnd.openxmlformats-officedocument.presentationml.notesSlide+xml"/>
  <Override PartName="/ppt/tags/tag27.xml" ContentType="application/vnd.openxmlformats-officedocument.presentationml.tags+xml"/>
  <Override PartName="/ppt/notesSlides/notesSlide20.xml" ContentType="application/vnd.openxmlformats-officedocument.presentationml.notesSlide+xml"/>
  <Override PartName="/ppt/tags/tag28.xml" ContentType="application/vnd.openxmlformats-officedocument.presentationml.tags+xml"/>
  <Override PartName="/ppt/notesSlides/notesSlide21.xml" ContentType="application/vnd.openxmlformats-officedocument.presentationml.notesSlide+xml"/>
  <Override PartName="/ppt/tags/tag29.xml" ContentType="application/vnd.openxmlformats-officedocument.presentationml.tags+xml"/>
  <Override PartName="/ppt/notesSlides/notesSlide22.xml" ContentType="application/vnd.openxmlformats-officedocument.presentationml.notesSlide+xml"/>
  <Override PartName="/ppt/tags/tag30.xml" ContentType="application/vnd.openxmlformats-officedocument.presentationml.tags+xml"/>
  <Override PartName="/ppt/notesSlides/notesSlide23.xml" ContentType="application/vnd.openxmlformats-officedocument.presentationml.notesSlide+xml"/>
  <Override PartName="/ppt/tags/tag31.xml" ContentType="application/vnd.openxmlformats-officedocument.presentationml.tags+xml"/>
  <Override PartName="/ppt/notesSlides/notesSlide24.xml" ContentType="application/vnd.openxmlformats-officedocument.presentationml.notesSlide+xml"/>
  <Override PartName="/ppt/tags/tag32.xml" ContentType="application/vnd.openxmlformats-officedocument.presentationml.tags+xml"/>
  <Override PartName="/ppt/notesSlides/notesSlide25.xml" ContentType="application/vnd.openxmlformats-officedocument.presentationml.notesSlide+xml"/>
  <Override PartName="/ppt/tags/tag33.xml" ContentType="application/vnd.openxmlformats-officedocument.presentationml.tags+xml"/>
  <Override PartName="/ppt/notesSlides/notesSlide26.xml" ContentType="application/vnd.openxmlformats-officedocument.presentationml.notesSlide+xml"/>
  <Override PartName="/ppt/tags/tag34.xml" ContentType="application/vnd.openxmlformats-officedocument.presentationml.tags+xml"/>
  <Override PartName="/ppt/notesSlides/notesSlide27.xml" ContentType="application/vnd.openxmlformats-officedocument.presentationml.notesSlide+xml"/>
  <Override PartName="/ppt/tags/tag35.xml" ContentType="application/vnd.openxmlformats-officedocument.presentationml.tags+xml"/>
  <Override PartName="/ppt/notesSlides/notesSlide28.xml" ContentType="application/vnd.openxmlformats-officedocument.presentationml.notesSlide+xml"/>
  <Override PartName="/ppt/tags/tag36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31.xml" ContentType="application/vnd.openxmlformats-officedocument.presentationml.notesSlide+xml"/>
  <Override PartName="/ppt/tags/tag40.xml" ContentType="application/vnd.openxmlformats-officedocument.presentationml.tags+xml"/>
  <Override PartName="/ppt/notesSlides/notesSlide32.xml" ContentType="application/vnd.openxmlformats-officedocument.presentationml.notesSlide+xml"/>
  <Override PartName="/ppt/tags/tag41.xml" ContentType="application/vnd.openxmlformats-officedocument.presentationml.tags+xml"/>
  <Override PartName="/ppt/notesSlides/notesSlide33.xml" ContentType="application/vnd.openxmlformats-officedocument.presentationml.notesSlide+xml"/>
  <Override PartName="/ppt/tags/tag42.xml" ContentType="application/vnd.openxmlformats-officedocument.presentationml.tags+xml"/>
  <Override PartName="/ppt/notesSlides/notesSlide34.xml" ContentType="application/vnd.openxmlformats-officedocument.presentationml.notesSlide+xml"/>
  <Override PartName="/ppt/tags/tag43.xml" ContentType="application/vnd.openxmlformats-officedocument.presentationml.tags+xml"/>
  <Override PartName="/ppt/notesSlides/notesSlide35.xml" ContentType="application/vnd.openxmlformats-officedocument.presentationml.notesSlide+xml"/>
  <Override PartName="/ppt/tags/tag44.xml" ContentType="application/vnd.openxmlformats-officedocument.presentationml.tags+xml"/>
  <Override PartName="/ppt/notesSlides/notesSlide36.xml" ContentType="application/vnd.openxmlformats-officedocument.presentationml.notesSlide+xml"/>
  <Override PartName="/ppt/tags/tag45.xml" ContentType="application/vnd.openxmlformats-officedocument.presentationml.tags+xml"/>
  <Override PartName="/ppt/notesSlides/notesSlide37.xml" ContentType="application/vnd.openxmlformats-officedocument.presentationml.notesSlide+xml"/>
  <Override PartName="/ppt/tags/tag46.xml" ContentType="application/vnd.openxmlformats-officedocument.presentationml.tags+xml"/>
  <Override PartName="/ppt/notesSlides/notesSlide38.xml" ContentType="application/vnd.openxmlformats-officedocument.presentationml.notesSlide+xml"/>
  <Override PartName="/ppt/tags/tag47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68"/>
  </p:notesMasterIdLst>
  <p:handoutMasterIdLst>
    <p:handoutMasterId r:id="rId69"/>
  </p:handoutMasterIdLst>
  <p:sldIdLst>
    <p:sldId id="574" r:id="rId3"/>
    <p:sldId id="666" r:id="rId4"/>
    <p:sldId id="595" r:id="rId5"/>
    <p:sldId id="679" r:id="rId6"/>
    <p:sldId id="631" r:id="rId7"/>
    <p:sldId id="678" r:id="rId8"/>
    <p:sldId id="634" r:id="rId9"/>
    <p:sldId id="567" r:id="rId10"/>
    <p:sldId id="680" r:id="rId11"/>
    <p:sldId id="651" r:id="rId12"/>
    <p:sldId id="598" r:id="rId13"/>
    <p:sldId id="576" r:id="rId14"/>
    <p:sldId id="599" r:id="rId15"/>
    <p:sldId id="578" r:id="rId16"/>
    <p:sldId id="637" r:id="rId17"/>
    <p:sldId id="597" r:id="rId18"/>
    <p:sldId id="584" r:id="rId19"/>
    <p:sldId id="587" r:id="rId20"/>
    <p:sldId id="603" r:id="rId21"/>
    <p:sldId id="602" r:id="rId22"/>
    <p:sldId id="600" r:id="rId23"/>
    <p:sldId id="589" r:id="rId24"/>
    <p:sldId id="601" r:id="rId25"/>
    <p:sldId id="604" r:id="rId26"/>
    <p:sldId id="611" r:id="rId27"/>
    <p:sldId id="641" r:id="rId28"/>
    <p:sldId id="675" r:id="rId29"/>
    <p:sldId id="667" r:id="rId30"/>
    <p:sldId id="676" r:id="rId31"/>
    <p:sldId id="677" r:id="rId32"/>
    <p:sldId id="605" r:id="rId33"/>
    <p:sldId id="608" r:id="rId34"/>
    <p:sldId id="612" r:id="rId35"/>
    <p:sldId id="618" r:id="rId36"/>
    <p:sldId id="613" r:id="rId37"/>
    <p:sldId id="607" r:id="rId38"/>
    <p:sldId id="606" r:id="rId39"/>
    <p:sldId id="609" r:id="rId40"/>
    <p:sldId id="643" r:id="rId41"/>
    <p:sldId id="662" r:id="rId42"/>
    <p:sldId id="671" r:id="rId43"/>
    <p:sldId id="642" r:id="rId44"/>
    <p:sldId id="650" r:id="rId45"/>
    <p:sldId id="659" r:id="rId46"/>
    <p:sldId id="664" r:id="rId47"/>
    <p:sldId id="665" r:id="rId48"/>
    <p:sldId id="655" r:id="rId49"/>
    <p:sldId id="656" r:id="rId50"/>
    <p:sldId id="657" r:id="rId51"/>
    <p:sldId id="658" r:id="rId52"/>
    <p:sldId id="620" r:id="rId53"/>
    <p:sldId id="619" r:id="rId54"/>
    <p:sldId id="621" r:id="rId55"/>
    <p:sldId id="622" r:id="rId56"/>
    <p:sldId id="623" r:id="rId57"/>
    <p:sldId id="624" r:id="rId58"/>
    <p:sldId id="625" r:id="rId59"/>
    <p:sldId id="626" r:id="rId60"/>
    <p:sldId id="660" r:id="rId61"/>
    <p:sldId id="661" r:id="rId62"/>
    <p:sldId id="627" r:id="rId63"/>
    <p:sldId id="669" r:id="rId64"/>
    <p:sldId id="668" r:id="rId65"/>
    <p:sldId id="670" r:id="rId66"/>
    <p:sldId id="672" r:id="rId67"/>
  </p:sldIdLst>
  <p:sldSz cx="9144000" cy="6858000" type="screen4x3"/>
  <p:notesSz cx="7010400" cy="9296400"/>
  <p:custDataLst>
    <p:tags r:id="rId7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660066"/>
    <a:srgbClr val="000099"/>
    <a:srgbClr val="CC9900"/>
    <a:srgbClr val="FF9900"/>
    <a:srgbClr val="800080"/>
    <a:srgbClr val="0066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25" autoAdjust="0"/>
    <p:restoredTop sz="88792" autoAdjust="0"/>
  </p:normalViewPr>
  <p:slideViewPr>
    <p:cSldViewPr>
      <p:cViewPr varScale="1">
        <p:scale>
          <a:sx n="100" d="100"/>
          <a:sy n="100" d="100"/>
        </p:scale>
        <p:origin x="-121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BD610F9-6F39-493D-89E6-8E9426F9AD92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138D5E2-520B-4815-A4F5-CE6A718C8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41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6C0706E2-CCA7-4B3B-8471-34153A2D9BE3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BD148134-135F-4475-92D7-D2F492477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36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F6C552-17FB-404C-AE85-5A9C601AB5F2}" type="slidenum">
              <a:rPr lang="en-US" smtClean="0"/>
              <a:pPr eaLnBrk="1" hangingPunct="1"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887B7E-DB4A-4BD2-AE43-2E5A99148BE1}" type="slidenum">
              <a:rPr lang="en-US" smtClean="0"/>
              <a:pPr eaLnBrk="1" hangingPunct="1"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A93EDB6-9E2D-4C0E-AB8D-0CFD8BCB70EF}" type="slidenum">
              <a:rPr lang="en-US" smtClean="0"/>
              <a:pPr eaLnBrk="1" hangingPunct="1"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80DBF1-B5F0-4148-A481-347A9F6D08CC}" type="slidenum">
              <a:rPr lang="en-US" smtClean="0"/>
              <a:pPr eaLnBrk="1" hangingPunct="1"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EA677D-959B-4B3B-83A6-12555F4B65E9}" type="slidenum">
              <a:rPr lang="en-US" smtClean="0"/>
              <a:pPr eaLnBrk="1" hangingPunct="1"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1985838-EE22-473F-A069-322AAB377AD1}" type="slidenum">
              <a:rPr lang="en-US" smtClean="0"/>
              <a:pPr eaLnBrk="1" hangingPunct="1"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8CE49E-5E51-4291-9B71-3F54F0DCD64D}" type="slidenum">
              <a:rPr lang="en-US" smtClean="0"/>
              <a:pPr eaLnBrk="1" hangingPunct="1"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43C361-614F-4D94-A983-6A3B2A9EC6E2}" type="slidenum">
              <a:rPr lang="en-US" smtClean="0"/>
              <a:pPr eaLnBrk="1" hangingPunct="1"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F15FE15-A0CB-437E-92A6-66211A833403}" type="slidenum">
              <a:rPr lang="en-US" smtClean="0"/>
              <a:pPr eaLnBrk="1" hangingPunct="1"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6391D4F-226D-4B0C-B902-3E4CEA65CC7F}" type="slidenum">
              <a:rPr lang="en-US" smtClean="0"/>
              <a:pPr eaLnBrk="1" hangingPunct="1"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F53F75F-8E53-463F-8445-D3B14126FF9C}" type="slidenum">
              <a:rPr lang="en-US" smtClean="0"/>
              <a:pPr eaLnBrk="1" hangingPunct="1"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9CEC4F-BF2D-47C0-93AE-681880879E50}" type="slidenum">
              <a:rPr lang="en-US" smtClean="0"/>
              <a:pPr eaLnBrk="1" hangingPunct="1"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DF498E-B782-43BE-B230-20B7143A3180}" type="slidenum">
              <a:rPr lang="en-US" smtClean="0"/>
              <a:pPr eaLnBrk="1" hangingPunct="1"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2196AF-F01B-4396-8238-5833C58F443F}" type="slidenum">
              <a:rPr lang="en-US" smtClean="0"/>
              <a:pPr eaLnBrk="1" hangingPunct="1"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848F0A-9D96-493F-8919-A5882E56E760}" type="slidenum">
              <a:rPr lang="en-US" smtClean="0"/>
              <a:pPr eaLnBrk="1" hangingPunct="1"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E7E6D35-91F5-474F-9E60-DA04E32E3D1F}" type="slidenum">
              <a:rPr lang="en-US" smtClean="0"/>
              <a:pPr eaLnBrk="1" hangingPunct="1"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A29775E-8E21-4097-A2A8-465EE6B0E2DC}" type="slidenum">
              <a:rPr lang="en-US" smtClean="0"/>
              <a:pPr eaLnBrk="1" hangingPunct="1"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B12828A-7065-4CEB-9501-558EA4DDAA22}" type="slidenum">
              <a:rPr lang="en-US" smtClean="0"/>
              <a:pPr eaLnBrk="1" hangingPunct="1"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63CDAB-4A17-4BDD-8F2C-9E9F59784176}" type="slidenum">
              <a:rPr lang="en-US" smtClean="0"/>
              <a:pPr eaLnBrk="1" hangingPunct="1"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2255E2F-090D-467A-B891-A7DD85215F7E}" type="slidenum">
              <a:rPr lang="en-US" smtClean="0"/>
              <a:pPr eaLnBrk="1" hangingPunct="1"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ED2119-0AF9-4F42-B28D-D86861A45C25}" type="slidenum">
              <a:rPr lang="en-US" smtClean="0"/>
              <a:pPr eaLnBrk="1" hangingPunct="1"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4E143A-7DB3-4FF7-B14F-D0E01CFB16CB}" type="slidenum">
              <a:rPr lang="en-US" smtClean="0"/>
              <a:pPr eaLnBrk="1" hangingPunct="1"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E2ABC6-97A9-4F91-B083-3E19257C88D3}" type="slidenum">
              <a:rPr lang="en-US" smtClean="0"/>
              <a:pPr eaLnBrk="1" hangingPunct="1"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CCEABFC-4CD5-416E-AAF1-C5031624DC32}" type="slidenum">
              <a:rPr lang="en-US" smtClean="0"/>
              <a:pPr eaLnBrk="1" hangingPunct="1"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12EEFF2-45D5-4154-9AAF-49125B7892E7}" type="slidenum">
              <a:rPr lang="en-US" smtClean="0"/>
              <a:pPr eaLnBrk="1" hangingPunct="1"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89AC50-401F-4515-822A-5A1402DAC890}" type="slidenum">
              <a:rPr lang="en-US" smtClean="0"/>
              <a:pPr eaLnBrk="1" hangingPunct="1"/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F51D9D-4270-4EF3-9CD4-568981548E94}" type="slidenum">
              <a:rPr lang="en-US" smtClean="0"/>
              <a:pPr eaLnBrk="1" hangingPunct="1"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6704C76-1DA2-444C-85A7-257ECAAEA2A1}" type="slidenum">
              <a:rPr lang="en-US" smtClean="0"/>
              <a:pPr eaLnBrk="1" hangingPunct="1"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359A36-5A25-4D9E-86BA-DB9F1BFD4916}" type="slidenum">
              <a:rPr lang="en-US" smtClean="0"/>
              <a:pPr eaLnBrk="1" hangingPunct="1"/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63CFD6-2040-4712-A799-3DBF5684DF8E}" type="slidenum">
              <a:rPr lang="en-US" smtClean="0"/>
              <a:pPr eaLnBrk="1" hangingPunct="1"/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F7DE6C5-6503-42D6-BA9B-4126736E0367}" type="slidenum">
              <a:rPr lang="en-US" smtClean="0"/>
              <a:pPr eaLnBrk="1" hangingPunct="1"/>
              <a:t>61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8FC391E-7697-49F6-8E1F-F59F2A5C3585}" type="slidenum">
              <a:rPr lang="en-US" smtClean="0"/>
              <a:pPr eaLnBrk="1" hangingPunct="1"/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AA9400-0CCB-4953-B34B-EEE969131B56}" type="slidenum">
              <a:rPr lang="en-US" smtClean="0"/>
              <a:pPr eaLnBrk="1" hangingPunct="1"/>
              <a:t>65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98E5DC-7298-4B5C-B088-0A8847BDF25D}" type="slidenum">
              <a:rPr lang="en-US" smtClean="0"/>
              <a:pPr eaLnBrk="1" hangingPunct="1"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CA494F-2541-43B8-BFA2-2F61EB170FA3}" type="slidenum">
              <a:rPr lang="en-US" smtClean="0"/>
              <a:pPr eaLnBrk="1" hangingPunct="1"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B257BAF-E97E-4559-B916-4D3AE08618DD}" type="slidenum">
              <a:rPr lang="en-US" smtClean="0"/>
              <a:pPr eaLnBrk="1" hangingPunct="1"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BEF371-E7D4-45CD-B440-D28A8435FED8}" type="slidenum">
              <a:rPr lang="en-US" smtClean="0"/>
              <a:pPr eaLnBrk="1" hangingPunct="1"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40E3F8-89EF-4D14-B639-87C99AEEA913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AC8066-0977-403E-94AE-05B7D56052E7}" type="slidenum">
              <a:rPr lang="en-US" smtClean="0"/>
              <a:pPr eaLnBrk="1" hangingPunct="1"/>
              <a:t>18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F5975-36CB-486D-B575-4302E5728B4A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B0D46-9A39-4456-9A32-38D8DC42D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7C0A2-94C3-46C0-9165-E86239AF9774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E8DAB-D0B2-4ADA-AE7A-E02348D7B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31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F5B5D-18B5-46B4-97E2-CDA6FB88F3FB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40348-D32B-47DE-98B8-F27EDCC18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27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44D38-CD82-4243-8315-29A9469B5E89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3D0FE-F6B1-4AFB-80B9-B526F42597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08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A1D65-28B7-44EC-BA91-0DF906717042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5ED65-B0DE-4313-BBCA-2BBEEA24C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53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1AF97-4831-4E49-83FB-9868898CE6CE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1176D-07CD-4F7B-8963-D00285A8B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79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43F1A-6932-41E7-98FB-8411CFE9ED05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A7A5C-689A-4783-859E-FEE2A9A0A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21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FA2C1-B797-4F87-9279-9F3C2E033CA5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8710E-0362-4627-934B-2D07B308B3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42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AF096-CCD6-4F7D-A1D8-AFE6A3681375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0130E-13A0-4A44-B9D6-D06F12659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64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1C119-A0A3-4D73-BABA-5F17F1F78E20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B72F4-AEC7-4D3D-B76E-40B8DAF6B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0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E08FD-6E7E-4B3A-8C5E-E90AF9DDF800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14E49-38E7-431F-B317-126B5F9C9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57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A79F5-D3BE-458E-86D9-F06B9325A8B9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12751-6A96-4A46-8798-CF4261642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3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2262C-1181-441F-98D3-735FE61649BB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CDF9E-9DB5-46CF-9A2B-286B3A29D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96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AD6F3-5CAD-4201-B988-4640B80F3DAE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B9606-D19E-45B4-A706-B6967D394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30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A92D4-0DA5-4154-B5CE-07F519DA3058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27AF5-F429-4F88-A93C-92B7A753F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92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12143-5028-4FD1-948B-5C266F86E7F6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B2317-1077-4605-8E43-9D6C92EA9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1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7074D-A02F-4908-B7AD-8FC6A5DC9DCC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D96B8-57C2-42B8-8F81-0840A85D3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1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B76E7-5A1D-48D0-A5C0-9081FCB7F2E6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76F4B-B5E9-46D9-BC97-6C273E0AA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15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51596-F76F-4EBE-A0C9-DBC45DFEB037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666C0-5204-4E7D-8DFB-7283761E8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35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2B69A-7A07-4105-96E3-B4E9C82A577B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46F13-2CF7-4F32-A3A2-84719CAE3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7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7CC62-A275-440F-9DF6-12012C55E29D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38E66-8094-4E49-9470-3BFC43DD1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1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92290-3444-4F5D-A062-518CF02954F7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B7F68-D33A-4483-B8C8-29BC7B110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26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CD4C0-9D01-48CC-97AD-059FC37894E2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D9FCB-F793-451B-B1AE-0490338F6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61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D360D-C4B0-448D-AFD1-D1CD72D92E9D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3517A-811D-4F30-9916-290896B24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06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4A28DF7-657A-4FFD-B3D4-888B73F27A3E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8E62BC-B9EC-4D2D-A151-92A93C90D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9DC51F3-E5AF-4794-BE1F-42125EB4A3F2}" type="datetimeFigureOut">
              <a:rPr lang="en-US"/>
              <a:pPr>
                <a:defRPr/>
              </a:pPr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8619F90-812D-4E9D-935C-7327CD9BA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2" Type="http://schemas.microsoft.com/office/2007/relationships/media" Target="../media/media21.wav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2" Type="http://schemas.microsoft.com/office/2007/relationships/media" Target="../media/media22.wav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2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2" Type="http://schemas.microsoft.com/office/2007/relationships/media" Target="../media/media25.wav"/><Relationship Id="rId1" Type="http://schemas.openxmlformats.org/officeDocument/2006/relationships/tags" Target="../tags/tag2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2" Type="http://schemas.microsoft.com/office/2007/relationships/media" Target="../media/media26.wav"/><Relationship Id="rId1" Type="http://schemas.openxmlformats.org/officeDocument/2006/relationships/tags" Target="../tags/tag2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av"/><Relationship Id="rId2" Type="http://schemas.microsoft.com/office/2007/relationships/media" Target="../media/media27.wav"/><Relationship Id="rId1" Type="http://schemas.openxmlformats.org/officeDocument/2006/relationships/tags" Target="../tags/tag2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av"/><Relationship Id="rId2" Type="http://schemas.microsoft.com/office/2007/relationships/media" Target="../media/media28.wav"/><Relationship Id="rId1" Type="http://schemas.openxmlformats.org/officeDocument/2006/relationships/tags" Target="../tags/tag2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av"/><Relationship Id="rId2" Type="http://schemas.microsoft.com/office/2007/relationships/media" Target="../media/media29.wav"/><Relationship Id="rId1" Type="http://schemas.openxmlformats.org/officeDocument/2006/relationships/tags" Target="../tags/tag2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av"/><Relationship Id="rId2" Type="http://schemas.microsoft.com/office/2007/relationships/media" Target="../media/media30.wav"/><Relationship Id="rId1" Type="http://schemas.openxmlformats.org/officeDocument/2006/relationships/tags" Target="../tags/tag2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av"/><Relationship Id="rId2" Type="http://schemas.microsoft.com/office/2007/relationships/media" Target="../media/media31.wav"/><Relationship Id="rId1" Type="http://schemas.openxmlformats.org/officeDocument/2006/relationships/tags" Target="../tags/tag2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av"/><Relationship Id="rId2" Type="http://schemas.microsoft.com/office/2007/relationships/media" Target="../media/media32.wav"/><Relationship Id="rId1" Type="http://schemas.openxmlformats.org/officeDocument/2006/relationships/tags" Target="../tags/tag30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av"/><Relationship Id="rId2" Type="http://schemas.microsoft.com/office/2007/relationships/media" Target="../media/media33.wav"/><Relationship Id="rId1" Type="http://schemas.openxmlformats.org/officeDocument/2006/relationships/tags" Target="../tags/tag3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wav"/><Relationship Id="rId2" Type="http://schemas.microsoft.com/office/2007/relationships/media" Target="../media/media34.wav"/><Relationship Id="rId1" Type="http://schemas.openxmlformats.org/officeDocument/2006/relationships/tags" Target="../tags/tag3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av"/><Relationship Id="rId2" Type="http://schemas.microsoft.com/office/2007/relationships/media" Target="../media/media35.wav"/><Relationship Id="rId1" Type="http://schemas.openxmlformats.org/officeDocument/2006/relationships/tags" Target="../tags/tag3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av"/><Relationship Id="rId2" Type="http://schemas.microsoft.com/office/2007/relationships/media" Target="../media/media36.wav"/><Relationship Id="rId1" Type="http://schemas.openxmlformats.org/officeDocument/2006/relationships/tags" Target="../tags/tag3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av"/><Relationship Id="rId2" Type="http://schemas.microsoft.com/office/2007/relationships/media" Target="../media/media37.wav"/><Relationship Id="rId1" Type="http://schemas.openxmlformats.org/officeDocument/2006/relationships/tags" Target="../tags/tag3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av"/><Relationship Id="rId2" Type="http://schemas.microsoft.com/office/2007/relationships/media" Target="../media/media38.wav"/><Relationship Id="rId1" Type="http://schemas.openxmlformats.org/officeDocument/2006/relationships/tags" Target="../tags/tag3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1.png"/><Relationship Id="rId4" Type="http://schemas.openxmlformats.org/officeDocument/2006/relationships/hyperlink" Target="http://www.courts.ca.gov/documents/mc030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3.wmf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1.png"/><Relationship Id="rId5" Type="http://schemas.openxmlformats.org/officeDocument/2006/relationships/hyperlink" Target="http://www.courts.ca.gov/documents/mc031.pdf" TargetMode="External"/><Relationship Id="rId4" Type="http://schemas.openxmlformats.org/officeDocument/2006/relationships/hyperlink" Target="http://www.courts.ca.gov/documents/mc030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1.png"/><Relationship Id="rId4" Type="http://schemas.openxmlformats.org/officeDocument/2006/relationships/hyperlink" Target="http://www.occourts.org/forms/local/l930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1.png"/><Relationship Id="rId4" Type="http://schemas.openxmlformats.org/officeDocument/2006/relationships/hyperlink" Target="http://www.occourts.org/forms/local/l930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wav"/><Relationship Id="rId2" Type="http://schemas.microsoft.com/office/2007/relationships/media" Target="../media/media51.wav"/><Relationship Id="rId1" Type="http://schemas.openxmlformats.org/officeDocument/2006/relationships/tags" Target="../tags/tag3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wav"/><Relationship Id="rId2" Type="http://schemas.microsoft.com/office/2007/relationships/media" Target="../media/media52.wav"/><Relationship Id="rId1" Type="http://schemas.openxmlformats.org/officeDocument/2006/relationships/tags" Target="../tags/tag3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wav"/><Relationship Id="rId2" Type="http://schemas.microsoft.com/office/2007/relationships/media" Target="../media/media53.wav"/><Relationship Id="rId1" Type="http://schemas.openxmlformats.org/officeDocument/2006/relationships/tags" Target="../tags/tag3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4.wav"/><Relationship Id="rId2" Type="http://schemas.microsoft.com/office/2007/relationships/media" Target="../media/media54.wav"/><Relationship Id="rId1" Type="http://schemas.openxmlformats.org/officeDocument/2006/relationships/tags" Target="../tags/tag40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wav"/><Relationship Id="rId2" Type="http://schemas.microsoft.com/office/2007/relationships/media" Target="../media/media55.wav"/><Relationship Id="rId1" Type="http://schemas.openxmlformats.org/officeDocument/2006/relationships/tags" Target="../tags/tag4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6.wav"/><Relationship Id="rId2" Type="http://schemas.microsoft.com/office/2007/relationships/media" Target="../media/media56.wav"/><Relationship Id="rId1" Type="http://schemas.openxmlformats.org/officeDocument/2006/relationships/tags" Target="../tags/tag4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7.wav"/><Relationship Id="rId2" Type="http://schemas.microsoft.com/office/2007/relationships/media" Target="../media/media57.wav"/><Relationship Id="rId1" Type="http://schemas.openxmlformats.org/officeDocument/2006/relationships/tags" Target="../tags/tag4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8.wav"/><Relationship Id="rId2" Type="http://schemas.microsoft.com/office/2007/relationships/media" Target="../media/media58.wav"/><Relationship Id="rId1" Type="http://schemas.openxmlformats.org/officeDocument/2006/relationships/tags" Target="../tags/tag4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4.wmf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1.wav"/><Relationship Id="rId2" Type="http://schemas.microsoft.com/office/2007/relationships/media" Target="../media/media61.wav"/><Relationship Id="rId1" Type="http://schemas.openxmlformats.org/officeDocument/2006/relationships/tags" Target="../tags/tag4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2.wav"/><Relationship Id="rId2" Type="http://schemas.microsoft.com/office/2007/relationships/media" Target="../media/media62.wav"/><Relationship Id="rId1" Type="http://schemas.openxmlformats.org/officeDocument/2006/relationships/tags" Target="../tags/tag4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wav"/><Relationship Id="rId1" Type="http://schemas.microsoft.com/office/2007/relationships/media" Target="../media/media63.wav"/><Relationship Id="rId6" Type="http://schemas.openxmlformats.org/officeDocument/2006/relationships/image" Target="../media/image1.png"/><Relationship Id="rId5" Type="http://schemas.openxmlformats.org/officeDocument/2006/relationships/hyperlink" Target="http://www.courts.ca.gov/documents/mc031.pdf" TargetMode="External"/><Relationship Id="rId4" Type="http://schemas.openxmlformats.org/officeDocument/2006/relationships/hyperlink" Target="http://www.courts.ca.gov/documents/mc030.pdf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wav"/><Relationship Id="rId1" Type="http://schemas.microsoft.com/office/2007/relationships/media" Target="../media/media64.wav"/><Relationship Id="rId5" Type="http://schemas.openxmlformats.org/officeDocument/2006/relationships/image" Target="../media/image1.png"/><Relationship Id="rId4" Type="http://schemas.openxmlformats.org/officeDocument/2006/relationships/hyperlink" Target="http://www.occourts.org/forms/local/l930.pdf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5.wav"/><Relationship Id="rId2" Type="http://schemas.microsoft.com/office/2007/relationships/media" Target="../media/media65.wav"/><Relationship Id="rId1" Type="http://schemas.openxmlformats.org/officeDocument/2006/relationships/tags" Target="../tags/tag4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6.wmf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8001000" cy="495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How to Write a Declaration for the Court</a:t>
            </a:r>
            <a:b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 begin this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demonstration:</a:t>
            </a:r>
            <a:b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toolbar at the top of the screen, </a:t>
            </a:r>
            <a:b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please click on “Slide Show”, </a:t>
            </a:r>
            <a:b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and then click on “From Beginning”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8"/>
    </mc:Choice>
    <mc:Fallback xmlns="">
      <p:transition spd="slow" advTm="7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52400"/>
            <a:ext cx="5257800" cy="640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1"/>
    </mc:Choice>
    <mc:Fallback xmlns="">
      <p:transition spd="slow" advTm="14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95400"/>
            <a:ext cx="7467600" cy="2971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How do you know that?</a:t>
            </a:r>
            <a:endParaRPr lang="en-US" sz="4800" i="1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7"/>
    </mc:Choice>
    <mc:Fallback xmlns="">
      <p:transition spd="slow" advTm="10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76400"/>
            <a:ext cx="7239000" cy="4267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My spouse makes a lot of money and can afford to pay</a:t>
            </a:r>
            <a:b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child support.</a:t>
            </a:r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7200" dirty="0" smtClean="0"/>
              <a:t/>
            </a:r>
            <a:br>
              <a:rPr lang="en-US" sz="7200" dirty="0" smtClean="0"/>
            </a:br>
            <a:endParaRPr lang="en-US" sz="72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3"/>
    </mc:Choice>
    <mc:Fallback xmlns="">
      <p:transition spd="slow" advTm="8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95400"/>
            <a:ext cx="7467600" cy="2971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How do you know that?</a:t>
            </a:r>
            <a:endParaRPr lang="en-US" sz="4800" i="1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905000"/>
            <a:ext cx="8305800" cy="4038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My spouse works for the County. </a:t>
            </a:r>
            <a:b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W-2 form that came in the mail  </a:t>
            </a:r>
            <a:b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showed wages of $65,000 last year. </a:t>
            </a:r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7200" dirty="0" smtClean="0"/>
              <a:t/>
            </a:r>
            <a:br>
              <a:rPr lang="en-US" sz="7200" dirty="0" smtClean="0"/>
            </a:br>
            <a:endParaRPr lang="en-US" sz="72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55"/>
    </mc:Choice>
    <mc:Fallback xmlns="">
      <p:transition spd="slow" advTm="16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905000"/>
            <a:ext cx="7086600" cy="4038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My spouse uses drugs. </a:t>
            </a:r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7200" dirty="0" smtClean="0"/>
              <a:t/>
            </a:r>
            <a:br>
              <a:rPr lang="en-US" sz="7200" dirty="0" smtClean="0"/>
            </a:br>
            <a:endParaRPr lang="en-US" sz="72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5"/>
    </mc:Choice>
    <mc:Fallback xmlns="">
      <p:transition spd="slow" advTm="7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95400"/>
            <a:ext cx="7467600" cy="2971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How do you know that?</a:t>
            </a:r>
            <a:endParaRPr lang="en-US" sz="4800" i="1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1"/>
    </mc:Choice>
    <mc:Fallback xmlns="">
      <p:transition spd="slow" advTm="6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76400"/>
            <a:ext cx="7086600" cy="4267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January 3, 2012, 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the bathroom of our home, I saw my spouse injecting a drug; and when I asked what it was, </a:t>
            </a:r>
            <a:b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my spouse said “It’s meth.” </a:t>
            </a:r>
            <a:r>
              <a:rPr lang="en-US" sz="7200" dirty="0" smtClean="0"/>
              <a:t/>
            </a:r>
            <a:br>
              <a:rPr lang="en-US" sz="7200" dirty="0" smtClean="0"/>
            </a:br>
            <a:endParaRPr lang="en-US" sz="72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64"/>
    </mc:Choice>
    <mc:Fallback xmlns="">
      <p:transition spd="slow" advTm="15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76400"/>
            <a:ext cx="7086600" cy="4267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My spouse is abusive                      to our children. </a:t>
            </a:r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7200" dirty="0" smtClean="0"/>
              <a:t/>
            </a:r>
            <a:br>
              <a:rPr lang="en-US" sz="7200" dirty="0" smtClean="0"/>
            </a:br>
            <a:endParaRPr lang="en-US" sz="72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9"/>
    </mc:Choice>
    <mc:Fallback xmlns="">
      <p:transition spd="slow" advTm="8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95400"/>
            <a:ext cx="7467600" cy="2971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How do you know that?</a:t>
            </a:r>
            <a:endParaRPr lang="en-US" sz="4800" i="1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4"/>
    </mc:Choice>
    <mc:Fallback xmlns="">
      <p:transition spd="slow" advTm="12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52400"/>
            <a:ext cx="5257800" cy="640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1"/>
    </mc:Choice>
    <mc:Fallback xmlns="">
      <p:transition spd="slow" advTm="11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76400"/>
            <a:ext cx="7086600" cy="4267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My spouse has been</a:t>
            </a:r>
            <a:b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abusive to me. </a:t>
            </a:r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7200" dirty="0" smtClean="0"/>
              <a:t/>
            </a:r>
            <a:br>
              <a:rPr lang="en-US" sz="7200" dirty="0" smtClean="0"/>
            </a:br>
            <a:endParaRPr lang="en-US" sz="72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7"/>
    </mc:Choice>
    <mc:Fallback xmlns="">
      <p:transition spd="slow" advTm="5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95400"/>
            <a:ext cx="7467600" cy="2971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How do you know that?</a:t>
            </a:r>
            <a:endParaRPr lang="en-US" sz="4800" i="1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0"/>
    </mc:Choice>
    <mc:Fallback xmlns="">
      <p:transition spd="slow" advTm="7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76400"/>
            <a:ext cx="7086600" cy="4267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My spouse is not a good parent to our children. </a:t>
            </a:r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7200" dirty="0" smtClean="0"/>
              <a:t/>
            </a:r>
            <a:br>
              <a:rPr lang="en-US" sz="7200" dirty="0" smtClean="0"/>
            </a:br>
            <a:endParaRPr lang="en-US" sz="72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3"/>
    </mc:Choice>
    <mc:Fallback xmlns="">
      <p:transition spd="slow" advTm="6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95400"/>
            <a:ext cx="7467600" cy="2971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How do you know that?</a:t>
            </a:r>
            <a:endParaRPr lang="en-US" sz="4800" i="1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7"/>
    </mc:Choice>
    <mc:Fallback xmlns="">
      <p:transition spd="slow" advTm="10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95400"/>
            <a:ext cx="7467600" cy="2971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outline your declaration</a:t>
            </a:r>
            <a:endParaRPr lang="en-US" sz="48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6"/>
    </mc:Choice>
    <mc:Fallback xmlns="">
      <p:transition spd="slow" advTm="4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8497888" cy="32004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 My ex-spouse’s apartment does not</a:t>
            </a:r>
            <a:b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have a bedroom for the children</a:t>
            </a:r>
            <a:b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 My ex-spouse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has loud, 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all-night</a:t>
            </a:r>
            <a:b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parties with drinking</a:t>
            </a:r>
            <a:b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 My ex-spouse often travels out of</a:t>
            </a:r>
            <a:b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town for work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7"/>
    </mc:Choice>
    <mc:Fallback xmlns="">
      <p:transition spd="slow" advTm="9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76200"/>
            <a:ext cx="8305800" cy="18288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 My ex-spouse’s apartment does not</a:t>
            </a:r>
            <a:b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have a bedroom for the children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0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4"/>
    </mc:Choice>
    <mc:Fallback xmlns="">
      <p:transition spd="slow" advTm="10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8305800" cy="10668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 My ex-spouse’s apartment does not</a:t>
            </a:r>
            <a:b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have a bedroom for the children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how do you know that?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1"/>
    </mc:Choice>
    <mc:Fallback xmlns="">
      <p:transition spd="slow" advTm="6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8305800" cy="38862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 My ex-spouse’s apartment does not</a:t>
            </a:r>
            <a:b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have a bedroom for the children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On May 2, 2012, I went to my ex-spouse’s studio apartment at 100 Leaf Street and saw that it has no bedroom for the children. My ex-spouse told me that they sleep on the couch in the living room.</a:t>
            </a:r>
            <a:endParaRPr lang="en-US" sz="40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8"/>
    </mc:Choice>
    <mc:Fallback xmlns="">
      <p:transition spd="slow" advTm="8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0"/>
            <a:ext cx="8305800" cy="15240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 My ex-spouse has loud, all-night </a:t>
            </a:r>
            <a:b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parties with drinking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how do you know that?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7"/>
    </mc:Choice>
    <mc:Fallback xmlns="">
      <p:transition spd="slow" advTm="4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371600"/>
            <a:ext cx="8001000" cy="3124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provide  FACTS,</a:t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not opinions or conclusions</a:t>
            </a:r>
            <a:endParaRPr lang="en-US" sz="72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7"/>
    </mc:Choice>
    <mc:Fallback xmlns="">
      <p:transition spd="slow" advTm="6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0"/>
            <a:ext cx="8305800" cy="15240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 My ex-spouse often travels out of </a:t>
            </a:r>
            <a:b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town for work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how do you know that?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5"/>
    </mc:Choice>
    <mc:Fallback xmlns="">
      <p:transition spd="slow" advTm="7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95400"/>
            <a:ext cx="7467600" cy="2971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short and to the point</a:t>
            </a:r>
            <a:endParaRPr lang="en-US" sz="48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7"/>
    </mc:Choice>
    <mc:Fallback xmlns="">
      <p:transition spd="slow" advTm="19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95400"/>
            <a:ext cx="7467600" cy="2971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personal knowledge</a:t>
            </a:r>
            <a:endParaRPr lang="en-US" sz="48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34"/>
    </mc:Choice>
    <mc:Fallback xmlns="">
      <p:transition spd="slow" advTm="15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600200"/>
            <a:ext cx="7467600" cy="2667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On January 4, 2012, I saw …</a:t>
            </a:r>
            <a:endParaRPr lang="en-US" sz="48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6"/>
    </mc:Choice>
    <mc:Fallback xmlns="">
      <p:transition spd="slow" advTm="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133600"/>
            <a:ext cx="7467600" cy="2133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On January 4, 2012, my spouse said to me …</a:t>
            </a:r>
            <a:endParaRPr lang="en-US" sz="48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5"/>
    </mc:Choice>
    <mc:Fallback xmlns="">
      <p:transition spd="slow" advTm="6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990600"/>
            <a:ext cx="7467600" cy="3276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but </a:t>
            </a:r>
            <a:r>
              <a:rPr lang="en-US" sz="4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On January 4, 2012, my neighbor Jane Smith said …</a:t>
            </a:r>
            <a:endParaRPr lang="en-US" sz="48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0"/>
    </mc:Choice>
    <mc:Fallback xmlns="">
      <p:transition spd="slow" advTm="10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95400"/>
            <a:ext cx="7162800" cy="2971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arrange a series of events</a:t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in order, starting with      the most recent</a:t>
            </a:r>
            <a:endParaRPr lang="en-US" sz="48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1"/>
    </mc:Choice>
    <mc:Fallback xmlns="">
      <p:transition spd="slow" advTm="8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95400"/>
            <a:ext cx="7467600" cy="2971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 a responsive declaration, answer each point in order</a:t>
            </a:r>
            <a:endParaRPr lang="en-US" sz="48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9"/>
    </mc:Choice>
    <mc:Fallback xmlns="">
      <p:transition spd="slow" advTm="8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95400"/>
            <a:ext cx="7467600" cy="2971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proofread</a:t>
            </a:r>
            <a:endParaRPr lang="en-US" sz="48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8"/>
    </mc:Choice>
    <mc:Fallback xmlns="">
      <p:transition spd="slow" advTm="19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219200"/>
          </a:xfrm>
        </p:spPr>
        <p:txBody>
          <a:bodyPr/>
          <a:lstStyle/>
          <a:p>
            <a:r>
              <a:rPr lang="en-US" sz="3600" smtClean="0"/>
              <a:t>fillable forms: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382963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en-US" sz="3600" dirty="0" smtClean="0">
                <a:hlinkClick r:id="rId4"/>
              </a:rPr>
              <a:t>www.courts.ca.gov/documents/mc030.pdf</a:t>
            </a:r>
            <a:r>
              <a:rPr lang="en-US" dirty="0" smtClean="0"/>
              <a:t>  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en-US" dirty="0" smtClean="0"/>
              <a:t>(for a declaration filed by itself)</a:t>
            </a:r>
          </a:p>
          <a:p>
            <a:pPr algn="ctr">
              <a:defRPr/>
            </a:pPr>
            <a:endParaRPr 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4"/>
    </mc:Choice>
    <mc:Fallback xmlns="">
      <p:transition spd="slow" advTm="10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lland\AppData\Local\Microsoft\Windows\Temporary Internet Files\Content.IE5\021OEYHR\MC900234416[1].wmf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0"/>
            <a:ext cx="6019800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90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42"/>
    </mc:Choice>
    <mc:Fallback xmlns="">
      <p:transition spd="slow" advTm="14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219200"/>
          </a:xfrm>
        </p:spPr>
        <p:txBody>
          <a:bodyPr/>
          <a:lstStyle/>
          <a:p>
            <a:r>
              <a:rPr lang="en-US" sz="3600" smtClean="0"/>
              <a:t>fillable forms: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382963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en-US" sz="3600" dirty="0" smtClean="0">
                <a:hlinkClick r:id="rId4"/>
              </a:rPr>
              <a:t>www.courts.ca.gov/documents/mc030.pdf</a:t>
            </a:r>
            <a:r>
              <a:rPr lang="en-US" dirty="0" smtClean="0"/>
              <a:t>  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en-US" dirty="0" smtClean="0"/>
              <a:t>(for a declaration filed by itself)</a:t>
            </a:r>
          </a:p>
          <a:p>
            <a:pPr algn="ctr">
              <a:defRPr/>
            </a:pPr>
            <a:endParaRPr lang="en-US" dirty="0" smtClean="0"/>
          </a:p>
          <a:p>
            <a:pPr marL="0" indent="0" algn="ctr">
              <a:buFont typeface="Arial" charset="0"/>
              <a:buNone/>
              <a:defRPr/>
            </a:pPr>
            <a:r>
              <a:rPr lang="en-US" sz="3600" dirty="0" smtClean="0">
                <a:hlinkClick r:id="rId5"/>
              </a:rPr>
              <a:t>www.courts.ca.gov/documents/mc031.pdf</a:t>
            </a:r>
            <a:endParaRPr lang="en-US" sz="3600" dirty="0" smtClean="0"/>
          </a:p>
          <a:p>
            <a:pPr marL="0" indent="0" algn="ctr">
              <a:buFont typeface="Arial" charset="0"/>
              <a:buNone/>
              <a:defRPr/>
            </a:pPr>
            <a:r>
              <a:rPr lang="en-US" dirty="0" smtClean="0"/>
              <a:t>(for a declaration attached to another filing)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02"/>
    </mc:Choice>
    <mc:Fallback xmlns="">
      <p:transition spd="slow" advTm="16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3124200"/>
          </a:xfrm>
        </p:spPr>
        <p:txBody>
          <a:bodyPr/>
          <a:lstStyle/>
          <a:p>
            <a:r>
              <a:rPr lang="en-US" sz="3600" smtClean="0"/>
              <a:t>   Please put this at the top of each additional sheet:</a:t>
            </a:r>
            <a:br>
              <a:rPr lang="en-US" sz="3600" smtClean="0"/>
            </a:br>
            <a:r>
              <a:rPr lang="en-US" sz="3600" smtClean="0"/>
              <a:t/>
            </a:r>
            <a:br>
              <a:rPr lang="en-US" sz="3600" smtClean="0"/>
            </a:br>
            <a:r>
              <a:rPr lang="en-US" sz="3600" smtClean="0"/>
              <a:t/>
            </a:r>
            <a:br>
              <a:rPr lang="en-US" sz="3600" smtClean="0"/>
            </a:br>
            <a:endParaRPr lang="en-US" sz="3600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685800" y="2819400"/>
            <a:ext cx="8534400" cy="3306763"/>
          </a:xfrm>
        </p:spPr>
        <p:txBody>
          <a:bodyPr/>
          <a:lstStyle/>
          <a:p>
            <a:pPr>
              <a:lnSpc>
                <a:spcPct val="150000"/>
              </a:lnSpc>
              <a:buFont typeface="Courier New" pitchFamily="49" charset="0"/>
              <a:buChar char="o"/>
              <a:defRPr/>
            </a:pPr>
            <a:r>
              <a:rPr lang="en-US" dirty="0" smtClean="0"/>
              <a:t> </a:t>
            </a:r>
            <a:r>
              <a:rPr lang="en-US" sz="3600" dirty="0" smtClean="0"/>
              <a:t>the case name and number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  <a:defRPr/>
            </a:pPr>
            <a:r>
              <a:rPr lang="en-US" sz="3600" dirty="0" smtClean="0"/>
              <a:t> the words “Declaration of (</a:t>
            </a:r>
            <a:r>
              <a:rPr lang="en-US" sz="3600" i="1" dirty="0" smtClean="0"/>
              <a:t>your name</a:t>
            </a:r>
            <a:r>
              <a:rPr lang="en-US" sz="3600" dirty="0" smtClean="0"/>
              <a:t>)”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  <a:defRPr/>
            </a:pPr>
            <a:r>
              <a:rPr lang="en-US" sz="3600" dirty="0" smtClean="0"/>
              <a:t> the page number of that page </a:t>
            </a:r>
          </a:p>
          <a:p>
            <a:pPr marL="0" indent="0">
              <a:buFont typeface="Arial" charset="0"/>
              <a:buNone/>
              <a:defRPr/>
            </a:pPr>
            <a:endParaRPr lang="en-US" u="sng" dirty="0" smtClean="0">
              <a:hlinkClick r:id="rId4"/>
            </a:endParaRPr>
          </a:p>
          <a:p>
            <a:pPr marL="0" indent="0">
              <a:buFont typeface="Arial" charset="0"/>
              <a:buNone/>
              <a:defRPr/>
            </a:pPr>
            <a:endParaRPr lang="en-US" u="sng" dirty="0" smtClean="0">
              <a:hlinkClick r:id="rId4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7"/>
    </mc:Choice>
    <mc:Fallback xmlns="">
      <p:transition spd="slow" advTm="19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2209800"/>
          </a:xfrm>
        </p:spPr>
        <p:txBody>
          <a:bodyPr/>
          <a:lstStyle/>
          <a:p>
            <a:r>
              <a:rPr lang="en-US" sz="3600" smtClean="0"/>
              <a:t>blank pleading paper: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609600" y="2819400"/>
            <a:ext cx="8077200" cy="33067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u="sng" smtClean="0">
              <a:hlinkClick r:id="rId4"/>
            </a:endParaRPr>
          </a:p>
          <a:p>
            <a:pPr marL="0" indent="0" algn="ctr">
              <a:buFont typeface="Arial" charset="0"/>
              <a:buNone/>
            </a:pPr>
            <a:r>
              <a:rPr lang="en-US" sz="3600" u="sng" smtClean="0">
                <a:hlinkClick r:id="rId4"/>
              </a:rPr>
              <a:t>www.occourts.org/forms/local/l930.pdf</a:t>
            </a:r>
            <a:endParaRPr lang="en-US" sz="36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3"/>
    </mc:Choice>
    <mc:Fallback xmlns="">
      <p:transition spd="slow" advTm="10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52400"/>
            <a:ext cx="5181600" cy="640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2"/>
    </mc:Choice>
    <mc:Fallback xmlns="">
      <p:transition spd="slow" advTm="6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143000"/>
            <a:ext cx="7467600" cy="3854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2"/>
    </mc:Choice>
    <mc:Fallback xmlns="">
      <p:transition spd="slow" advTm="6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32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447800"/>
            <a:ext cx="7772400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7"/>
    </mc:Choice>
    <mc:Fallback xmlns="">
      <p:transition spd="slow" advTm="5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2"/>
    </mc:Choice>
    <mc:Fallback xmlns="">
      <p:transition spd="slow" advTm="8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8"/>
    </mc:Choice>
    <mc:Fallback xmlns="">
      <p:transition spd="slow" advTm="9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2"/>
    </mc:Choice>
    <mc:Fallback xmlns="">
      <p:transition spd="slow" advTm="13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0"/>
    </mc:Choice>
    <mc:Fallback xmlns="">
      <p:transition spd="slow" advTm="8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447800"/>
            <a:ext cx="8001000" cy="3048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provide  FACTS,</a:t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not opinions or conclusions</a:t>
            </a:r>
            <a:endParaRPr lang="en-US" sz="72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3"/>
    </mc:Choice>
    <mc:Fallback xmlns="">
      <p:transition spd="slow" advTm="11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83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52400"/>
            <a:ext cx="5181600" cy="640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9"/>
    </mc:Choice>
    <mc:Fallback xmlns="">
      <p:transition spd="slow" advTm="11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752600"/>
            <a:ext cx="8001000" cy="4191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How to Write                                 a Declaration for the Court</a:t>
            </a:r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7200" dirty="0" smtClean="0"/>
              <a:t/>
            </a:r>
            <a:br>
              <a:rPr lang="en-US" sz="7200" dirty="0" smtClean="0"/>
            </a:br>
            <a:endParaRPr lang="en-US" sz="72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7"/>
    </mc:Choice>
    <mc:Fallback xmlns="">
      <p:transition spd="slow" advTm="5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95400"/>
            <a:ext cx="8001000" cy="3200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provide  FACTS,</a:t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not opinions or conclusions</a:t>
            </a:r>
            <a:endParaRPr lang="en-US" sz="72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5"/>
    </mc:Choice>
    <mc:Fallback xmlns="">
      <p:transition spd="slow" advTm="5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95400"/>
            <a:ext cx="7467600" cy="29718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answer the question:</a:t>
            </a:r>
            <a:b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How do you know that?</a:t>
            </a:r>
            <a:endParaRPr lang="en-US" sz="4800" i="1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8"/>
    </mc:Choice>
    <mc:Fallback xmlns="">
      <p:transition spd="slow" advTm="9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95400"/>
            <a:ext cx="7467600" cy="2971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outline your declaration</a:t>
            </a:r>
            <a:endParaRPr lang="en-US" sz="48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6"/>
    </mc:Choice>
    <mc:Fallback xmlns="">
      <p:transition spd="slow" advTm="10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95400"/>
            <a:ext cx="7467600" cy="2971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short and to the point</a:t>
            </a:r>
            <a:endParaRPr lang="en-US" sz="48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2"/>
    </mc:Choice>
    <mc:Fallback xmlns="">
      <p:transition spd="slow" advTm="5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95400"/>
            <a:ext cx="7467600" cy="2971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personal knowledge</a:t>
            </a:r>
            <a:endParaRPr lang="en-US" sz="48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1"/>
    </mc:Choice>
    <mc:Fallback xmlns="">
      <p:transition spd="slow" advTm="9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371600"/>
            <a:ext cx="7467600" cy="2895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events in order, starting        with the most recent</a:t>
            </a:r>
            <a:endParaRPr lang="en-US" sz="48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6"/>
    </mc:Choice>
    <mc:Fallback xmlns="">
      <p:transition spd="slow" advTm="6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95400"/>
            <a:ext cx="7467600" cy="2971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proofread</a:t>
            </a:r>
            <a:endParaRPr lang="en-US" sz="48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7"/>
    </mc:Choice>
    <mc:Fallback xmlns="">
      <p:transition spd="slow" advTm="6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75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52400"/>
            <a:ext cx="5181600" cy="640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4"/>
    </mc:Choice>
    <mc:Fallback xmlns="">
      <p:transition spd="slow" advTm="5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lland\AppData\Local\Microsoft\Windows\Temporary Internet Files\Content.IE5\021OEYHR\MC900278772[1].wmf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6172200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623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4"/>
    </mc:Choice>
    <mc:Fallback xmlns="">
      <p:transition spd="slow" advTm="7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8611" name="Picture 2" descr="C:\Users\pshapiro\Documents\Self Help - narrated PowerPoints\declaration - bottom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3063" y="1600200"/>
            <a:ext cx="5857875" cy="4525963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8"/>
    </mc:Choice>
    <mc:Fallback xmlns="">
      <p:transition spd="slow" advTm="9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981200"/>
            <a:ext cx="7467600" cy="2286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“I declare under penalty of perjury …”</a:t>
            </a:r>
            <a:endParaRPr lang="en-US" sz="48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3"/>
    </mc:Choice>
    <mc:Fallback xmlns="">
      <p:transition spd="slow" advTm="12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95400"/>
            <a:ext cx="7467600" cy="2971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write your declaration</a:t>
            </a:r>
            <a:endParaRPr lang="en-US" sz="48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8"/>
    </mc:Choice>
    <mc:Fallback xmlns="">
      <p:transition spd="slow" advTm="7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219200"/>
          </a:xfrm>
        </p:spPr>
        <p:txBody>
          <a:bodyPr/>
          <a:lstStyle/>
          <a:p>
            <a:r>
              <a:rPr lang="en-US" sz="3600" smtClean="0"/>
              <a:t>fillable forms: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382963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en-US" sz="3600" dirty="0" smtClean="0">
                <a:hlinkClick r:id="rId4"/>
              </a:rPr>
              <a:t>www.courts.ca.gov/documents/mc030.pdf</a:t>
            </a:r>
            <a:r>
              <a:rPr lang="en-US" dirty="0" smtClean="0"/>
              <a:t>  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en-US" dirty="0" smtClean="0"/>
              <a:t>(for a declaration filed by itself)</a:t>
            </a:r>
          </a:p>
          <a:p>
            <a:pPr algn="ctr">
              <a:defRPr/>
            </a:pPr>
            <a:endParaRPr lang="en-US" dirty="0" smtClean="0"/>
          </a:p>
          <a:p>
            <a:pPr marL="0" indent="0" algn="ctr">
              <a:buFont typeface="Arial" charset="0"/>
              <a:buNone/>
              <a:defRPr/>
            </a:pPr>
            <a:r>
              <a:rPr lang="en-US" sz="3600" dirty="0" smtClean="0">
                <a:hlinkClick r:id="rId5"/>
              </a:rPr>
              <a:t>www.courts.ca.gov/documents/mc031.pdf</a:t>
            </a:r>
            <a:endParaRPr lang="en-US" sz="3600" dirty="0" smtClean="0"/>
          </a:p>
          <a:p>
            <a:pPr marL="0" indent="0" algn="ctr">
              <a:buFont typeface="Arial" charset="0"/>
              <a:buNone/>
              <a:defRPr/>
            </a:pPr>
            <a:r>
              <a:rPr lang="en-US" dirty="0" smtClean="0"/>
              <a:t>(for a declaration attached to another filing)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2"/>
    </mc:Choice>
    <mc:Fallback xmlns="">
      <p:transition spd="slow" advTm="24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2209800"/>
          </a:xfrm>
        </p:spPr>
        <p:txBody>
          <a:bodyPr/>
          <a:lstStyle/>
          <a:p>
            <a:r>
              <a:rPr lang="en-US" sz="3600" smtClean="0"/>
              <a:t>blank pleading paper: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609600" y="2819400"/>
            <a:ext cx="8077200" cy="33067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u="sng" smtClean="0">
              <a:hlinkClick r:id="rId4"/>
            </a:endParaRPr>
          </a:p>
          <a:p>
            <a:pPr marL="0" indent="0" algn="ctr">
              <a:buFont typeface="Arial" charset="0"/>
              <a:buNone/>
            </a:pPr>
            <a:r>
              <a:rPr lang="en-US" sz="3600" u="sng" smtClean="0">
                <a:hlinkClick r:id="rId4"/>
              </a:rPr>
              <a:t>www.occourts.org/forms/local/l930.pdf</a:t>
            </a:r>
            <a:endParaRPr lang="en-US" sz="36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2"/>
    </mc:Choice>
    <mc:Fallback xmlns="">
      <p:transition spd="slow" advTm="14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981200"/>
            <a:ext cx="7467600" cy="2286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Thank 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you 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 writing 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declaration that will be 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helpful</a:t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 the Court.  </a:t>
            </a:r>
            <a:r>
              <a:rPr lang="en-US" sz="4800" dirty="0"/>
              <a:t/>
            </a:r>
            <a:br>
              <a:rPr lang="en-US" sz="4800" dirty="0"/>
            </a:br>
            <a:endParaRPr lang="en-US" sz="48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6"/>
    </mc:Choice>
    <mc:Fallback xmlns="">
      <p:transition spd="slow" advTm="9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447800"/>
            <a:ext cx="8001000" cy="3048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provide  FACTS,</a:t>
            </a:r>
            <a:b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not opinions or conclusions</a:t>
            </a:r>
            <a:endParaRPr lang="en-US" sz="72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4838"/>
            <a:ext cx="6400800" cy="1063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7"/>
    </mc:Choice>
    <mc:Fallback xmlns="">
      <p:transition spd="slow" advTm="5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shapiro\Pictures\gavel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5257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6"/>
    </mc:Choice>
    <mc:Fallback xmlns="">
      <p:transition spd="slow" advTm="12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lland\AppData\Local\Microsoft\Windows\Temporary Internet Files\Content.IE5\JKPDR3O2\MC900001287[1].WM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5410200" cy="365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094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7"/>
    </mc:Choice>
    <mc:Fallback xmlns="">
      <p:transition spd="slow" advTm="10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8"/>
  <p:tag name="PPVERSION" val="12.0"/>
  <p:tag name="DELIMITERS" val="3.1"/>
  <p:tag name="SHOWBARVISIBLE" val="True"/>
  <p:tag name="EXPANDSHOWBAR" val="True"/>
  <p:tag name="USESECONDARYMONITOR" val="True"/>
  <p:tag name="SAVECSVWITHSESSION" val="False"/>
  <p:tag name="CSVFORMAT" val="0"/>
  <p:tag name="BULLETTYPE" val="3"/>
  <p:tag name="ANSWERNOWSTYLE" val="-1"/>
  <p:tag name="ANSWERNOWTEXT" val="Answer Now"/>
  <p:tag name="COUNTDOWNSTYLE" val="-1"/>
  <p:tag name="RESPCOUNTERSTYLE" val="-1"/>
  <p:tag name="RESPCOUNTERFORMAT" val="0"/>
  <p:tag name="RESPTABLESTYLE" val="-1"/>
  <p:tag name="COUNTDOWNSECONDS" val="10"/>
  <p:tag name="INPUTSOURCE" val="1"/>
  <p:tag name="NUMRESPONSES" val="1"/>
  <p:tag name="ALLOWDUPLICATES" val="False"/>
  <p:tag name="BACKUPSESSIONS" val="True"/>
  <p:tag name="BACKUPMAINTENANCE" val="7"/>
  <p:tag name="CHARTVALUEFORMAT" val="0%"/>
  <p:tag name="AUTOADVANCE" val="False"/>
  <p:tag name="REVIEWONLY" val="False"/>
  <p:tag name="ROTATIONINTERVAL" val="2"/>
  <p:tag name="AUTOUPDATEALIASES" val="True"/>
  <p:tag name="STDCHART" val="1"/>
  <p:tag name="RACEENDPOINTS" val="100"/>
  <p:tag name="RACERSMAXDISPLAYED" val="5"/>
  <p:tag name="RACEANIMATIONSPEED" val="3"/>
  <p:tag name="SKIPREMAININGRACESLIDES" val="True"/>
  <p:tag name="PARTICIPANTSINLEADERBOARD" val="5"/>
  <p:tag name="TEAMSINLEADERBOARD" val="5"/>
  <p:tag name="MAXRESPONDERS" val="5"/>
  <p:tag name="BUBBLENAMEVISIBLE" val="True"/>
  <p:tag name="BUBBLESIZEVISIBLE" val="True"/>
  <p:tag name="BUBBLEVALUEFORMAT" val="0.0"/>
  <p:tag name="BUBBLEGROUPING" val="3"/>
  <p:tag name="DEFAULTNUMTEAMS" val="5"/>
  <p:tag name="CUSTOMGRIDBACKCOLOR" val="-2830136"/>
  <p:tag name="CUSTOMCELLFORECOLOR" val="-16777216"/>
  <p:tag name="CUSTOMCELLBACKCOLOR1" val="-657956"/>
  <p:tag name="CUSTOMCELLBACKCOLOR2" val="-13395457"/>
  <p:tag name="CUSTOMCELLBACKCOLOR3" val="-268652"/>
  <p:tag name="CUSTOMCELLBACKCOLOR4" val="-8355712"/>
  <p:tag name="USESCHEMECOLORS" val="True"/>
  <p:tag name="DISPLAYNAME" val="True"/>
  <p:tag name="DISPLAYDEVICENUMBER" val="True"/>
  <p:tag name="DISPLAYDEVICEID" val="True"/>
  <p:tag name="GRIDOPACITY" val="90"/>
  <p:tag name="GRIDROTATIONINTERVAL" val="2"/>
  <p:tag name="AUTOSIZEGRID" val="True"/>
  <p:tag name="GRIDSIZE" val="{Width=800, Height=600}"/>
  <p:tag name="GRIDPOSITION" val="1"/>
  <p:tag name="POLLINGCYCLE" val="2"/>
  <p:tag name="CHARTCOLORS" val="0"/>
  <p:tag name="CHARTLABELS" val="1"/>
  <p:tag name="RESETCHARTS" val="True"/>
  <p:tag name="INCLUDENONRESPONDERS" val="False"/>
  <p:tag name="MULTIRESPDIVISOR" val="1"/>
  <p:tag name="PARTLISTDEFAULT" val="1"/>
  <p:tag name="INCLUDEPPT" val="True"/>
  <p:tag name="ALLOWUSERFEEDBACK" val="True"/>
  <p:tag name="CORRECTPOINTVALUE" val="1"/>
  <p:tag name="INCORRECTPOINTVALUE" val="0"/>
  <p:tag name="REALTIMEBACKUP" val="False"/>
  <p:tag name="REALTIMEBACKUPPATH" val="(None)"/>
  <p:tag name="ZEROBASED" val="False"/>
  <p:tag name="AUTOADJUSTPARTRANGE" val="True"/>
  <p:tag name="CHARTSCALE" val="True"/>
  <p:tag name="ADVANCEDSETTINGSVIEW" val="False"/>
  <p:tag name="FIBDISPLAYRESULTS" val="True"/>
  <p:tag name="FIBNUMRESULTS" val="5"/>
  <p:tag name="FIBINCLUDEOTHER" val="True"/>
  <p:tag name="FIBDISPLAYKEYWORDS" val="True"/>
  <p:tag name="PRRESPONSE1" val="10"/>
  <p:tag name="PRRESPONSE2" val="9"/>
  <p:tag name="PRRESPONSE3" val="8"/>
  <p:tag name="PRRESPONSE4" val="7"/>
  <p:tag name="PRRESPONSE5" val="6"/>
  <p:tag name="PRRESPONSE6" val="5"/>
  <p:tag name="PRRESPONSE7" val="4"/>
  <p:tag name="PRRESPONSE8" val="3"/>
  <p:tag name="PRRESPONSE9" val="2"/>
  <p:tag name="PRRESPONSE10" val="1"/>
  <p:tag name="SHOWFLASHWARNING" val="True"/>
  <p:tag name="ALWAYSOPENPOLL" val="False"/>
  <p:tag name="POWERPOINTVERSION" val="1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2375</TotalTime>
  <Words>375</Words>
  <Application>Microsoft Office PowerPoint</Application>
  <PresentationFormat>On-screen Show (4:3)</PresentationFormat>
  <Paragraphs>107</Paragraphs>
  <Slides>65</Slides>
  <Notes>39</Notes>
  <HiddenSlides>0</HiddenSlides>
  <MMClips>65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Office Theme</vt:lpstr>
      <vt:lpstr>1_Office Theme</vt:lpstr>
      <vt:lpstr>How to Write a Declaration for the Court   To begin this demonstration: On the toolbar at the top of the screen,  please click on “Slide Show”,  and then click on “From Beginning” </vt:lpstr>
      <vt:lpstr>PowerPoint Presentation</vt:lpstr>
      <vt:lpstr>provide  FACTS, not opinions or conclusions</vt:lpstr>
      <vt:lpstr>PowerPoint Presentation</vt:lpstr>
      <vt:lpstr>provide  FACTS, not opinions or conclusions</vt:lpstr>
      <vt:lpstr>PowerPoint Presentation</vt:lpstr>
      <vt:lpstr>provide  FACTS, not opinions or conclusions</vt:lpstr>
      <vt:lpstr>PowerPoint Presentation</vt:lpstr>
      <vt:lpstr>PowerPoint Presentation</vt:lpstr>
      <vt:lpstr>PowerPoint Presentation</vt:lpstr>
      <vt:lpstr>How do you know that?</vt:lpstr>
      <vt:lpstr>My spouse makes a lot of money and can afford to pay  child support.  </vt:lpstr>
      <vt:lpstr>How do you know that?</vt:lpstr>
      <vt:lpstr>My spouse works for the County.  The W-2 form that came in the mail   showed wages of $65,000 last year.   </vt:lpstr>
      <vt:lpstr>My spouse uses drugs.   </vt:lpstr>
      <vt:lpstr>How do you know that?</vt:lpstr>
      <vt:lpstr>On January 3, 2012, in the bathroom of our home, I saw my spouse injecting a drug; and when I asked what it was,  my spouse said “It’s meth.”  </vt:lpstr>
      <vt:lpstr>My spouse is abusive                      to our children.   </vt:lpstr>
      <vt:lpstr>How do you know that?</vt:lpstr>
      <vt:lpstr>My spouse has been  abusive to me.   </vt:lpstr>
      <vt:lpstr>How do you know that?</vt:lpstr>
      <vt:lpstr>My spouse is not a good parent to our children.   </vt:lpstr>
      <vt:lpstr>How do you know that?</vt:lpstr>
      <vt:lpstr>outline your declaration</vt:lpstr>
      <vt:lpstr>     1.  My ex-spouse’s apartment does not      have a bedroom for the children  2.  My ex-spouse has loud, all-night      parties with drinking  3.  My ex-spouse often travels out of      town for work   </vt:lpstr>
      <vt:lpstr>    1.  My ex-spouse’s apartment does not      have a bedroom for the children  </vt:lpstr>
      <vt:lpstr>    1.  My ex-spouse’s apartment does not      have a bedroom for the children                      (how do you know that?)</vt:lpstr>
      <vt:lpstr>    1.  My ex-spouse’s apartment does not      have a bedroom for the children  On May 2, 2012, I went to my ex-spouse’s studio apartment at 100 Leaf Street and saw that it has no bedroom for the children. My ex-spouse told me that they sleep on the couch in the living room.</vt:lpstr>
      <vt:lpstr>    2.  My ex-spouse has loud, all-night        parties with drinking                     (how do you know that?)</vt:lpstr>
      <vt:lpstr>    3.  My ex-spouse often travels out of       town for work                    (how do you know that?)</vt:lpstr>
      <vt:lpstr>short and to the point</vt:lpstr>
      <vt:lpstr>personal knowledge</vt:lpstr>
      <vt:lpstr>On January 4, 2012, I saw …</vt:lpstr>
      <vt:lpstr>On January 4, 2012, my spouse said to me …</vt:lpstr>
      <vt:lpstr>but not:  On January 4, 2012, my neighbor Jane Smith said …</vt:lpstr>
      <vt:lpstr>arrange a series of events  in order, starting with      the most recent</vt:lpstr>
      <vt:lpstr>for a responsive declaration, answer each point in order</vt:lpstr>
      <vt:lpstr>proofread</vt:lpstr>
      <vt:lpstr>fillable forms:</vt:lpstr>
      <vt:lpstr>fillable forms:</vt:lpstr>
      <vt:lpstr>   Please put this at the top of each additional sheet:   </vt:lpstr>
      <vt:lpstr>blank pleading paper: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Write                                 a Declaration for the Court  </vt:lpstr>
      <vt:lpstr>provide  FACTS, not opinions or conclusions</vt:lpstr>
      <vt:lpstr>answer the question: How do you know that?</vt:lpstr>
      <vt:lpstr>outline your declaration</vt:lpstr>
      <vt:lpstr>short and to the point</vt:lpstr>
      <vt:lpstr>personal knowledge</vt:lpstr>
      <vt:lpstr>events in order, starting        with the most recent</vt:lpstr>
      <vt:lpstr>proofread</vt:lpstr>
      <vt:lpstr>PowerPoint Presentation</vt:lpstr>
      <vt:lpstr>PowerPoint Presentation</vt:lpstr>
      <vt:lpstr>“I declare under penalty of perjury …”</vt:lpstr>
      <vt:lpstr>write your declaration</vt:lpstr>
      <vt:lpstr>fillable forms:</vt:lpstr>
      <vt:lpstr>blank pleading paper:</vt:lpstr>
      <vt:lpstr>Thank you for writing a declaration that will be helpful  to the Court.   </vt:lpstr>
    </vt:vector>
  </TitlesOfParts>
  <Company>Superior Court of CA, Orange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Seven Steps  to Effective Writing</dc:title>
  <dc:creator>Paul Shapiro</dc:creator>
  <cp:lastModifiedBy>lland</cp:lastModifiedBy>
  <cp:revision>389</cp:revision>
  <dcterms:created xsi:type="dcterms:W3CDTF">2010-07-12T04:25:14Z</dcterms:created>
  <dcterms:modified xsi:type="dcterms:W3CDTF">2012-09-25T23:02:51Z</dcterms:modified>
</cp:coreProperties>
</file>