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47"/>
  </p:notesMasterIdLst>
  <p:handoutMasterIdLst>
    <p:handoutMasterId r:id="rId48"/>
  </p:handoutMasterIdLst>
  <p:sldIdLst>
    <p:sldId id="258" r:id="rId2"/>
    <p:sldId id="259" r:id="rId3"/>
    <p:sldId id="260" r:id="rId4"/>
    <p:sldId id="323" r:id="rId5"/>
    <p:sldId id="261" r:id="rId6"/>
    <p:sldId id="268" r:id="rId7"/>
    <p:sldId id="278" r:id="rId8"/>
    <p:sldId id="274" r:id="rId9"/>
    <p:sldId id="272" r:id="rId10"/>
    <p:sldId id="273" r:id="rId11"/>
    <p:sldId id="293" r:id="rId12"/>
    <p:sldId id="294" r:id="rId13"/>
    <p:sldId id="284" r:id="rId14"/>
    <p:sldId id="286" r:id="rId15"/>
    <p:sldId id="265" r:id="rId16"/>
    <p:sldId id="264" r:id="rId17"/>
    <p:sldId id="325" r:id="rId18"/>
    <p:sldId id="269" r:id="rId19"/>
    <p:sldId id="282" r:id="rId20"/>
    <p:sldId id="280" r:id="rId21"/>
    <p:sldId id="326" r:id="rId22"/>
    <p:sldId id="287" r:id="rId23"/>
    <p:sldId id="297" r:id="rId24"/>
    <p:sldId id="289" r:id="rId25"/>
    <p:sldId id="288" r:id="rId26"/>
    <p:sldId id="298" r:id="rId27"/>
    <p:sldId id="299" r:id="rId28"/>
    <p:sldId id="300" r:id="rId29"/>
    <p:sldId id="301" r:id="rId30"/>
    <p:sldId id="302" r:id="rId31"/>
    <p:sldId id="303" r:id="rId32"/>
    <p:sldId id="304" r:id="rId33"/>
    <p:sldId id="305" r:id="rId34"/>
    <p:sldId id="306" r:id="rId35"/>
    <p:sldId id="313" r:id="rId36"/>
    <p:sldId id="315" r:id="rId37"/>
    <p:sldId id="316" r:id="rId38"/>
    <p:sldId id="317" r:id="rId39"/>
    <p:sldId id="318" r:id="rId40"/>
    <p:sldId id="319" r:id="rId41"/>
    <p:sldId id="320" r:id="rId42"/>
    <p:sldId id="327" r:id="rId43"/>
    <p:sldId id="328" r:id="rId44"/>
    <p:sldId id="329" r:id="rId45"/>
    <p:sldId id="330" r:id="rId46"/>
  </p:sldIdLst>
  <p:sldSz cx="9144000" cy="6858000" type="screen4x3"/>
  <p:notesSz cx="6954838" cy="93091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00" autoAdjust="0"/>
    <p:restoredTop sz="88800" autoAdjust="0"/>
  </p:normalViewPr>
  <p:slideViewPr>
    <p:cSldViewPr>
      <p:cViewPr varScale="1">
        <p:scale>
          <a:sx n="72" d="100"/>
          <a:sy n="72" d="100"/>
        </p:scale>
        <p:origin x="-86"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14393" cy="464183"/>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a:defRPr sz="1200" smtClean="0">
                <a:latin typeface="Palatino Linotype" pitchFamily="18" charset="0"/>
              </a:defRPr>
            </a:lvl1pPr>
          </a:lstStyle>
          <a:p>
            <a:pPr>
              <a:defRPr/>
            </a:pPr>
            <a:endParaRPr lang="en-US" dirty="0"/>
          </a:p>
        </p:txBody>
      </p:sp>
      <p:sp>
        <p:nvSpPr>
          <p:cNvPr id="104451" name="Rectangle 3"/>
          <p:cNvSpPr>
            <a:spLocks noGrp="1" noChangeArrowheads="1"/>
          </p:cNvSpPr>
          <p:nvPr>
            <p:ph type="dt" sz="quarter" idx="1"/>
          </p:nvPr>
        </p:nvSpPr>
        <p:spPr bwMode="auto">
          <a:xfrm>
            <a:off x="3938871" y="0"/>
            <a:ext cx="3014393" cy="464183"/>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a:defRPr sz="1200" smtClean="0">
                <a:latin typeface="Palatino Linotype" pitchFamily="18" charset="0"/>
              </a:defRPr>
            </a:lvl1pPr>
          </a:lstStyle>
          <a:p>
            <a:pPr>
              <a:defRPr/>
            </a:pPr>
            <a:fld id="{D1F4515D-1CEC-461E-A505-D9AA194430A2}" type="datetimeFigureOut">
              <a:rPr lang="en-US"/>
              <a:pPr>
                <a:defRPr/>
              </a:pPr>
              <a:t>12/5/2013</a:t>
            </a:fld>
            <a:endParaRPr lang="en-US" dirty="0"/>
          </a:p>
        </p:txBody>
      </p:sp>
      <p:sp>
        <p:nvSpPr>
          <p:cNvPr id="104452" name="Rectangle 4"/>
          <p:cNvSpPr>
            <a:spLocks noGrp="1" noChangeArrowheads="1"/>
          </p:cNvSpPr>
          <p:nvPr>
            <p:ph type="ftr" sz="quarter" idx="2"/>
          </p:nvPr>
        </p:nvSpPr>
        <p:spPr bwMode="auto">
          <a:xfrm>
            <a:off x="1" y="8843328"/>
            <a:ext cx="3014393" cy="464183"/>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a:defRPr sz="1200" smtClean="0">
                <a:latin typeface="Palatino Linotype" pitchFamily="18" charset="0"/>
              </a:defRPr>
            </a:lvl1pPr>
          </a:lstStyle>
          <a:p>
            <a:pPr>
              <a:defRPr/>
            </a:pPr>
            <a:endParaRPr lang="en-US" dirty="0"/>
          </a:p>
        </p:txBody>
      </p:sp>
      <p:sp>
        <p:nvSpPr>
          <p:cNvPr id="104453" name="Rectangle 5"/>
          <p:cNvSpPr>
            <a:spLocks noGrp="1" noChangeArrowheads="1"/>
          </p:cNvSpPr>
          <p:nvPr>
            <p:ph type="sldNum" sz="quarter" idx="3"/>
          </p:nvPr>
        </p:nvSpPr>
        <p:spPr bwMode="auto">
          <a:xfrm>
            <a:off x="3938871" y="8843328"/>
            <a:ext cx="3014393" cy="464183"/>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a:defRPr sz="1200" smtClean="0">
                <a:latin typeface="Palatino Linotype" pitchFamily="18" charset="0"/>
              </a:defRPr>
            </a:lvl1pPr>
          </a:lstStyle>
          <a:p>
            <a:pPr>
              <a:defRPr/>
            </a:pPr>
            <a:fld id="{7B7BB236-3924-4FE5-A140-E8930A167AC5}" type="slidenum">
              <a:rPr lang="en-US"/>
              <a:pPr>
                <a:defRPr/>
              </a:pPr>
              <a:t>‹#›</a:t>
            </a:fld>
            <a:endParaRPr lang="en-US" dirty="0"/>
          </a:p>
        </p:txBody>
      </p:sp>
    </p:spTree>
    <p:extLst>
      <p:ext uri="{BB962C8B-B14F-4D97-AF65-F5344CB8AC3E}">
        <p14:creationId xmlns:p14="http://schemas.microsoft.com/office/powerpoint/2010/main" val="4288929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014393" cy="464183"/>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a:defRPr sz="1300" smtClean="0">
                <a:latin typeface="Calibri" pitchFamily="34" charset="0"/>
              </a:defRPr>
            </a:lvl1pPr>
          </a:lstStyle>
          <a:p>
            <a:pPr>
              <a:defRPr/>
            </a:pPr>
            <a:endParaRPr lang="en-US" dirty="0"/>
          </a:p>
        </p:txBody>
      </p:sp>
      <p:sp>
        <p:nvSpPr>
          <p:cNvPr id="3" name="Date Placeholder 2"/>
          <p:cNvSpPr>
            <a:spLocks noGrp="1"/>
          </p:cNvSpPr>
          <p:nvPr>
            <p:ph type="dt" idx="1"/>
          </p:nvPr>
        </p:nvSpPr>
        <p:spPr bwMode="auto">
          <a:xfrm>
            <a:off x="3938871" y="0"/>
            <a:ext cx="3014393" cy="464183"/>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a:defRPr sz="1300" smtClean="0">
                <a:latin typeface="Calibri" pitchFamily="34" charset="0"/>
              </a:defRPr>
            </a:lvl1pPr>
          </a:lstStyle>
          <a:p>
            <a:pPr>
              <a:defRPr/>
            </a:pPr>
            <a:fld id="{4773F11B-CCB6-470D-BCBA-A507673764AB}" type="datetimeFigureOut">
              <a:rPr lang="en-US"/>
              <a:pPr>
                <a:defRPr/>
              </a:pPr>
              <a:t>12/5/2013</a:t>
            </a:fld>
            <a:endParaRPr lang="en-US" dirty="0"/>
          </a:p>
        </p:txBody>
      </p:sp>
      <p:sp>
        <p:nvSpPr>
          <p:cNvPr id="4" name="Slide Image Placeholder 3"/>
          <p:cNvSpPr>
            <a:spLocks noGrp="1" noRot="1" noChangeAspect="1"/>
          </p:cNvSpPr>
          <p:nvPr>
            <p:ph type="sldImg" idx="2"/>
          </p:nvPr>
        </p:nvSpPr>
        <p:spPr>
          <a:xfrm>
            <a:off x="1150938" y="700088"/>
            <a:ext cx="4652962" cy="3490912"/>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bwMode="auto">
          <a:xfrm>
            <a:off x="696114" y="4422459"/>
            <a:ext cx="5562610" cy="4187187"/>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1" y="8843328"/>
            <a:ext cx="3014393" cy="464183"/>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a:defRPr sz="1300" smtClean="0">
                <a:latin typeface="Calibri"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938871" y="8843328"/>
            <a:ext cx="3014393" cy="464183"/>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a:defRPr sz="1300" smtClean="0">
                <a:latin typeface="Calibri" pitchFamily="34" charset="0"/>
              </a:defRPr>
            </a:lvl1pPr>
          </a:lstStyle>
          <a:p>
            <a:pPr>
              <a:defRPr/>
            </a:pPr>
            <a:fld id="{3C4CEE3E-BFCC-4022-A3A2-4B4474826AA3}" type="slidenum">
              <a:rPr lang="en-US"/>
              <a:pPr>
                <a:defRPr/>
              </a:pPr>
              <a:t>‹#›</a:t>
            </a:fld>
            <a:endParaRPr lang="en-US" dirty="0"/>
          </a:p>
        </p:txBody>
      </p:sp>
    </p:spTree>
    <p:extLst>
      <p:ext uri="{BB962C8B-B14F-4D97-AF65-F5344CB8AC3E}">
        <p14:creationId xmlns:p14="http://schemas.microsoft.com/office/powerpoint/2010/main" val="183173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charset="0"/>
                <a:cs typeface="Arial" charset="0"/>
              </a:defRPr>
            </a:lvl1pPr>
            <a:lvl2pPr marL="742950" indent="-285750" defTabSz="931863" eaLnBrk="0" hangingPunct="0">
              <a:defRPr sz="2000">
                <a:solidFill>
                  <a:schemeClr val="tx1"/>
                </a:solidFill>
                <a:latin typeface="Arial" charset="0"/>
                <a:cs typeface="Arial" charset="0"/>
              </a:defRPr>
            </a:lvl2pPr>
            <a:lvl3pPr marL="1143000" indent="-228600" defTabSz="931863" eaLnBrk="0" hangingPunct="0">
              <a:defRPr sz="2000">
                <a:solidFill>
                  <a:schemeClr val="tx1"/>
                </a:solidFill>
                <a:latin typeface="Arial" charset="0"/>
                <a:cs typeface="Arial" charset="0"/>
              </a:defRPr>
            </a:lvl3pPr>
            <a:lvl4pPr marL="1600200" indent="-228600" defTabSz="931863" eaLnBrk="0" hangingPunct="0">
              <a:defRPr sz="2000">
                <a:solidFill>
                  <a:schemeClr val="tx1"/>
                </a:solidFill>
                <a:latin typeface="Arial" charset="0"/>
                <a:cs typeface="Arial" charset="0"/>
              </a:defRPr>
            </a:lvl4pPr>
            <a:lvl5pPr marL="2057400" indent="-228600" defTabSz="931863" eaLnBrk="0" hangingPunct="0">
              <a:defRPr sz="2000">
                <a:solidFill>
                  <a:schemeClr val="tx1"/>
                </a:solidFill>
                <a:latin typeface="Arial" charset="0"/>
                <a:cs typeface="Arial" charset="0"/>
              </a:defRPr>
            </a:lvl5pPr>
            <a:lvl6pPr marL="2514600" indent="-228600" defTabSz="931863" eaLnBrk="0" fontAlgn="base" hangingPunct="0">
              <a:spcBef>
                <a:spcPct val="0"/>
              </a:spcBef>
              <a:spcAft>
                <a:spcPct val="0"/>
              </a:spcAft>
              <a:defRPr sz="2000">
                <a:solidFill>
                  <a:schemeClr val="tx1"/>
                </a:solidFill>
                <a:latin typeface="Arial" charset="0"/>
                <a:cs typeface="Arial" charset="0"/>
              </a:defRPr>
            </a:lvl6pPr>
            <a:lvl7pPr marL="2971800" indent="-228600" defTabSz="931863" eaLnBrk="0" fontAlgn="base" hangingPunct="0">
              <a:spcBef>
                <a:spcPct val="0"/>
              </a:spcBef>
              <a:spcAft>
                <a:spcPct val="0"/>
              </a:spcAft>
              <a:defRPr sz="2000">
                <a:solidFill>
                  <a:schemeClr val="tx1"/>
                </a:solidFill>
                <a:latin typeface="Arial" charset="0"/>
                <a:cs typeface="Arial" charset="0"/>
              </a:defRPr>
            </a:lvl7pPr>
            <a:lvl8pPr marL="3429000" indent="-228600" defTabSz="931863" eaLnBrk="0" fontAlgn="base" hangingPunct="0">
              <a:spcBef>
                <a:spcPct val="0"/>
              </a:spcBef>
              <a:spcAft>
                <a:spcPct val="0"/>
              </a:spcAft>
              <a:defRPr sz="2000">
                <a:solidFill>
                  <a:schemeClr val="tx1"/>
                </a:solidFill>
                <a:latin typeface="Arial" charset="0"/>
                <a:cs typeface="Arial" charset="0"/>
              </a:defRPr>
            </a:lvl8pPr>
            <a:lvl9pPr marL="3886200" indent="-228600" defTabSz="931863" eaLnBrk="0" fontAlgn="base" hangingPunct="0">
              <a:spcBef>
                <a:spcPct val="0"/>
              </a:spcBef>
              <a:spcAft>
                <a:spcPct val="0"/>
              </a:spcAft>
              <a:defRPr sz="2000">
                <a:solidFill>
                  <a:schemeClr val="tx1"/>
                </a:solidFill>
                <a:latin typeface="Arial" charset="0"/>
                <a:cs typeface="Arial" charset="0"/>
              </a:defRPr>
            </a:lvl9pPr>
          </a:lstStyle>
          <a:p>
            <a:pPr eaLnBrk="1" hangingPunct="1"/>
            <a:fld id="{CEDB67FA-57D0-4318-A8AA-2EDCA33FAFF6}" type="slidenum">
              <a:rPr lang="en-US" sz="1300">
                <a:latin typeface="Calibri" pitchFamily="34" charset="0"/>
              </a:rPr>
              <a:pPr eaLnBrk="1" hangingPunct="1"/>
              <a:t>5</a:t>
            </a:fld>
            <a:endParaRPr lang="en-US" sz="13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grpSp>
      </p:grpSp>
      <p:sp>
        <p:nvSpPr>
          <p:cNvPr id="16283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6283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9BECD563-D196-4CDD-8B27-E95417A418F7}" type="datetimeFigureOut">
              <a:rPr lang="en-US"/>
              <a:pPr>
                <a:defRPr/>
              </a:pPr>
              <a:t>12/5/2013</a:t>
            </a:fld>
            <a:endParaRPr lang="en-US" dirty="0"/>
          </a:p>
        </p:txBody>
      </p:sp>
      <p:sp>
        <p:nvSpPr>
          <p:cNvPr id="19" name="Rectangle 17"/>
          <p:cNvSpPr>
            <a:spLocks noGrp="1" noChangeArrowheads="1"/>
          </p:cNvSpPr>
          <p:nvPr>
            <p:ph type="ftr" sz="quarter" idx="11"/>
          </p:nvPr>
        </p:nvSpPr>
        <p:spPr/>
        <p:txBody>
          <a:bodyPr/>
          <a:lstStyle>
            <a:lvl1pPr>
              <a:defRPr/>
            </a:lvl1pPr>
          </a:lstStyle>
          <a:p>
            <a:pPr>
              <a:defRPr/>
            </a:pPr>
            <a:endParaRPr lang="en-US" dirty="0"/>
          </a:p>
        </p:txBody>
      </p:sp>
      <p:sp>
        <p:nvSpPr>
          <p:cNvPr id="20" name="Rectangle 18"/>
          <p:cNvSpPr>
            <a:spLocks noGrp="1" noChangeArrowheads="1"/>
          </p:cNvSpPr>
          <p:nvPr>
            <p:ph type="sldNum" sz="quarter" idx="12"/>
          </p:nvPr>
        </p:nvSpPr>
        <p:spPr>
          <a:xfrm>
            <a:off x="6553200" y="6400800"/>
            <a:ext cx="2133600" cy="457200"/>
          </a:xfrm>
        </p:spPr>
        <p:txBody>
          <a:bodyPr/>
          <a:lstStyle>
            <a:lvl1pPr>
              <a:defRPr/>
            </a:lvl1pPr>
          </a:lstStyle>
          <a:p>
            <a:pPr>
              <a:defRPr/>
            </a:pPr>
            <a:fld id="{596F370C-5DE2-4891-B88E-E33154DC8B39}" type="slidenum">
              <a:rPr lang="en-US"/>
              <a:pPr>
                <a:defRPr/>
              </a:pPr>
              <a:t>‹#›</a:t>
            </a:fld>
            <a:endParaRPr lang="en-US" dirty="0"/>
          </a:p>
        </p:txBody>
      </p:sp>
    </p:spTree>
    <p:extLst>
      <p:ext uri="{BB962C8B-B14F-4D97-AF65-F5344CB8AC3E}">
        <p14:creationId xmlns:p14="http://schemas.microsoft.com/office/powerpoint/2010/main" val="3826692277"/>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34D2FB22-6497-4560-A546-91A37F8388D0}"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EE6053CB-240D-410A-ADB4-6725360875A6}" type="datetimeFigureOut">
              <a:rPr lang="en-US"/>
              <a:pPr>
                <a:defRPr/>
              </a:pPr>
              <a:t>12/5/2013</a:t>
            </a:fld>
            <a:endParaRPr lang="en-US" dirty="0"/>
          </a:p>
        </p:txBody>
      </p:sp>
    </p:spTree>
    <p:extLst>
      <p:ext uri="{BB962C8B-B14F-4D97-AF65-F5344CB8AC3E}">
        <p14:creationId xmlns:p14="http://schemas.microsoft.com/office/powerpoint/2010/main" val="3409762078"/>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B0F3F82-550C-4D78-B6A5-C0E386932ACB}"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1DDC1B9B-F3E5-4EAF-ADDC-FDDA53EB1780}" type="datetimeFigureOut">
              <a:rPr lang="en-US"/>
              <a:pPr>
                <a:defRPr/>
              </a:pPr>
              <a:t>12/5/2013</a:t>
            </a:fld>
            <a:endParaRPr lang="en-US" dirty="0"/>
          </a:p>
        </p:txBody>
      </p:sp>
    </p:spTree>
    <p:extLst>
      <p:ext uri="{BB962C8B-B14F-4D97-AF65-F5344CB8AC3E}">
        <p14:creationId xmlns:p14="http://schemas.microsoft.com/office/powerpoint/2010/main" val="475944446"/>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D88FFA8B-012D-4A25-94ED-4A60C895E9ED}"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24320341"/>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749678F6-78DE-416A-9EAB-7D1C7F6DE4FF}"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866163499"/>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8B7D5233-5808-4DF9-A247-7E81CDB4BCCE}"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66634598"/>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p:txBody>
          <a:bodyPr/>
          <a:lstStyle>
            <a:lvl1pPr>
              <a:defRPr/>
            </a:lvl1pPr>
          </a:lstStyle>
          <a:p>
            <a:pPr>
              <a:defRPr/>
            </a:pPr>
            <a:endParaRPr lang="en-US" dirty="0"/>
          </a:p>
        </p:txBody>
      </p:sp>
      <p:sp>
        <p:nvSpPr>
          <p:cNvPr id="7" name="Rectangle 3"/>
          <p:cNvSpPr>
            <a:spLocks noGrp="1" noChangeArrowheads="1"/>
          </p:cNvSpPr>
          <p:nvPr>
            <p:ph type="sldNum" sz="quarter" idx="11"/>
          </p:nvPr>
        </p:nvSpPr>
        <p:spPr/>
        <p:txBody>
          <a:bodyPr/>
          <a:lstStyle>
            <a:lvl1pPr>
              <a:defRPr/>
            </a:lvl1pPr>
          </a:lstStyle>
          <a:p>
            <a:pPr>
              <a:defRPr/>
            </a:pPr>
            <a:fld id="{18AA2363-C872-4732-9DCD-CC3575FEAAEC}" type="slidenum">
              <a:rPr lang="en-US"/>
              <a:pPr>
                <a:defRPr/>
              </a:pPr>
              <a:t>‹#›</a:t>
            </a:fld>
            <a:endParaRPr lang="en-US" dirty="0"/>
          </a:p>
        </p:txBody>
      </p:sp>
      <p:sp>
        <p:nvSpPr>
          <p:cNvPr id="8"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63201827"/>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75719719-E317-49FC-A941-D5AA6760A115}"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600791944"/>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r>
              <a:rPr lang="en-US" noProof="0" dirty="0" smtClean="0"/>
              <a:t>Click icon to add table</a:t>
            </a:r>
          </a:p>
        </p:txBody>
      </p:sp>
      <p:sp>
        <p:nvSpPr>
          <p:cNvPr id="4" name="Rectangle 2"/>
          <p:cNvSpPr>
            <a:spLocks noGrp="1" noChangeArrowheads="1"/>
          </p:cNvSpPr>
          <p:nvPr>
            <p:ph type="ftr" sz="quarter" idx="10"/>
          </p:nvPr>
        </p:nvSpPr>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p:txBody>
          <a:bodyPr/>
          <a:lstStyle>
            <a:lvl1pPr>
              <a:defRPr/>
            </a:lvl1pPr>
          </a:lstStyle>
          <a:p>
            <a:pPr>
              <a:defRPr/>
            </a:pPr>
            <a:fld id="{8A5E9D97-B9CA-4F30-9BDC-98F4AA389002}" type="slidenum">
              <a:rPr lang="en-US"/>
              <a:pPr>
                <a:defRPr/>
              </a:pPr>
              <a:t>‹#›</a:t>
            </a:fld>
            <a:endParaRPr lang="en-US" dirty="0"/>
          </a:p>
        </p:txBody>
      </p:sp>
      <p:sp>
        <p:nvSpPr>
          <p:cNvPr id="6"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96507507"/>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r>
              <a:rPr lang="en-US" noProof="0" dirty="0" smtClean="0"/>
              <a:t>Click icon to add clip art</a:t>
            </a:r>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E0608568-0E70-4A44-9284-0D1D10069E71}"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964922861"/>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981200"/>
            <a:ext cx="4038600" cy="3886200"/>
          </a:xfrm>
        </p:spPr>
        <p:txBody>
          <a:bodyPr/>
          <a:lstStyle/>
          <a:p>
            <a:pPr lvl="0"/>
            <a:r>
              <a:rPr lang="en-US" noProof="0" dirty="0" smtClean="0"/>
              <a:t>Click icon to add clip art</a:t>
            </a:r>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p:txBody>
          <a:bodyPr/>
          <a:lstStyle>
            <a:lvl1pPr>
              <a:defRPr/>
            </a:lvl1pPr>
          </a:lstStyle>
          <a:p>
            <a:pPr>
              <a:defRPr/>
            </a:pPr>
            <a:fld id="{0BE081D5-63EA-426F-B423-403555E31F97}" type="slidenum">
              <a:rPr lang="en-US"/>
              <a:pPr>
                <a:defRPr/>
              </a:pPr>
              <a:t>‹#›</a:t>
            </a:fld>
            <a:endParaRPr lang="en-US" dirty="0"/>
          </a:p>
        </p:txBody>
      </p:sp>
      <p:sp>
        <p:nvSpPr>
          <p:cNvPr id="7" name="Rectangle 16"/>
          <p:cNvSpPr>
            <a:spLocks noGrp="1" noChangeArrowheads="1"/>
          </p:cNvSpPr>
          <p:nvPr>
            <p:ph type="dt" sz="half"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40342707"/>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F0976926-B1DA-4B77-95D1-566F851CDBFF}"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B4484EE4-432B-431E-914F-82843BD50F70}" type="datetimeFigureOut">
              <a:rPr lang="en-US"/>
              <a:pPr>
                <a:defRPr/>
              </a:pPr>
              <a:t>12/5/2013</a:t>
            </a:fld>
            <a:endParaRPr lang="en-US" dirty="0"/>
          </a:p>
        </p:txBody>
      </p:sp>
    </p:spTree>
    <p:extLst>
      <p:ext uri="{BB962C8B-B14F-4D97-AF65-F5344CB8AC3E}">
        <p14:creationId xmlns:p14="http://schemas.microsoft.com/office/powerpoint/2010/main" val="511932329"/>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F8AF4DD9-2ECB-4B5C-8D00-CD3D953722D0}" type="slidenum">
              <a:rPr lang="en-US"/>
              <a:pPr>
                <a:defRPr/>
              </a:pPr>
              <a:t>‹#›</a:t>
            </a:fld>
            <a:endParaRPr lang="en-US" dirty="0"/>
          </a:p>
        </p:txBody>
      </p:sp>
      <p:sp>
        <p:nvSpPr>
          <p:cNvPr id="6" name="Rectangle 16"/>
          <p:cNvSpPr>
            <a:spLocks noGrp="1" noChangeArrowheads="1"/>
          </p:cNvSpPr>
          <p:nvPr>
            <p:ph type="dt" sz="half" idx="12"/>
          </p:nvPr>
        </p:nvSpPr>
        <p:spPr>
          <a:ln/>
        </p:spPr>
        <p:txBody>
          <a:bodyPr/>
          <a:lstStyle>
            <a:lvl1pPr>
              <a:defRPr/>
            </a:lvl1pPr>
          </a:lstStyle>
          <a:p>
            <a:pPr>
              <a:defRPr/>
            </a:pPr>
            <a:fld id="{7ABD3D86-F6DF-4ADE-B37D-7657320293F3}" type="datetimeFigureOut">
              <a:rPr lang="en-US"/>
              <a:pPr>
                <a:defRPr/>
              </a:pPr>
              <a:t>12/5/2013</a:t>
            </a:fld>
            <a:endParaRPr lang="en-US" dirty="0"/>
          </a:p>
        </p:txBody>
      </p:sp>
    </p:spTree>
    <p:extLst>
      <p:ext uri="{BB962C8B-B14F-4D97-AF65-F5344CB8AC3E}">
        <p14:creationId xmlns:p14="http://schemas.microsoft.com/office/powerpoint/2010/main" val="455347163"/>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A1AACD20-3D9E-4694-AAF6-3F63961B935A}"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2CC9EF1A-DA91-458D-910E-920A5BE4965C}" type="datetimeFigureOut">
              <a:rPr lang="en-US"/>
              <a:pPr>
                <a:defRPr/>
              </a:pPr>
              <a:t>12/5/2013</a:t>
            </a:fld>
            <a:endParaRPr lang="en-US" dirty="0"/>
          </a:p>
        </p:txBody>
      </p:sp>
    </p:spTree>
    <p:extLst>
      <p:ext uri="{BB962C8B-B14F-4D97-AF65-F5344CB8AC3E}">
        <p14:creationId xmlns:p14="http://schemas.microsoft.com/office/powerpoint/2010/main" val="3900876419"/>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72604BD0-66C2-436E-B9ED-228D1729D723}" type="slidenum">
              <a:rPr lang="en-US"/>
              <a:pPr>
                <a:defRPr/>
              </a:pPr>
              <a:t>‹#›</a:t>
            </a:fld>
            <a:endParaRPr lang="en-US" dirty="0"/>
          </a:p>
        </p:txBody>
      </p:sp>
      <p:sp>
        <p:nvSpPr>
          <p:cNvPr id="9" name="Rectangle 16"/>
          <p:cNvSpPr>
            <a:spLocks noGrp="1" noChangeArrowheads="1"/>
          </p:cNvSpPr>
          <p:nvPr>
            <p:ph type="dt" sz="half" idx="12"/>
          </p:nvPr>
        </p:nvSpPr>
        <p:spPr>
          <a:ln/>
        </p:spPr>
        <p:txBody>
          <a:bodyPr/>
          <a:lstStyle>
            <a:lvl1pPr>
              <a:defRPr/>
            </a:lvl1pPr>
          </a:lstStyle>
          <a:p>
            <a:pPr>
              <a:defRPr/>
            </a:pPr>
            <a:fld id="{21894559-EA84-4197-84D2-1D9F2FCABFB4}" type="datetimeFigureOut">
              <a:rPr lang="en-US"/>
              <a:pPr>
                <a:defRPr/>
              </a:pPr>
              <a:t>12/5/2013</a:t>
            </a:fld>
            <a:endParaRPr lang="en-US" dirty="0"/>
          </a:p>
        </p:txBody>
      </p:sp>
    </p:spTree>
    <p:extLst>
      <p:ext uri="{BB962C8B-B14F-4D97-AF65-F5344CB8AC3E}">
        <p14:creationId xmlns:p14="http://schemas.microsoft.com/office/powerpoint/2010/main" val="1101598452"/>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8DE15E8F-BE45-414D-B380-BA8C564ECE9C}" type="slidenum">
              <a:rPr lang="en-US"/>
              <a:pPr>
                <a:defRPr/>
              </a:pPr>
              <a:t>‹#›</a:t>
            </a:fld>
            <a:endParaRPr lang="en-US" dirty="0"/>
          </a:p>
        </p:txBody>
      </p:sp>
      <p:sp>
        <p:nvSpPr>
          <p:cNvPr id="5" name="Rectangle 16"/>
          <p:cNvSpPr>
            <a:spLocks noGrp="1" noChangeArrowheads="1"/>
          </p:cNvSpPr>
          <p:nvPr>
            <p:ph type="dt" sz="half" idx="12"/>
          </p:nvPr>
        </p:nvSpPr>
        <p:spPr>
          <a:ln/>
        </p:spPr>
        <p:txBody>
          <a:bodyPr/>
          <a:lstStyle>
            <a:lvl1pPr>
              <a:defRPr/>
            </a:lvl1pPr>
          </a:lstStyle>
          <a:p>
            <a:pPr>
              <a:defRPr/>
            </a:pPr>
            <a:fld id="{F5FA0A60-ABF0-4331-B2DD-D694E1E93E67}" type="datetimeFigureOut">
              <a:rPr lang="en-US"/>
              <a:pPr>
                <a:defRPr/>
              </a:pPr>
              <a:t>12/5/2013</a:t>
            </a:fld>
            <a:endParaRPr lang="en-US" dirty="0"/>
          </a:p>
        </p:txBody>
      </p:sp>
    </p:spTree>
    <p:extLst>
      <p:ext uri="{BB962C8B-B14F-4D97-AF65-F5344CB8AC3E}">
        <p14:creationId xmlns:p14="http://schemas.microsoft.com/office/powerpoint/2010/main" val="106790303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E1D6B92D-87AD-464D-9A61-ADA8600B6EEC}" type="slidenum">
              <a:rPr lang="en-US"/>
              <a:pPr>
                <a:defRPr/>
              </a:pPr>
              <a:t>‹#›</a:t>
            </a:fld>
            <a:endParaRPr lang="en-US" dirty="0"/>
          </a:p>
        </p:txBody>
      </p:sp>
      <p:sp>
        <p:nvSpPr>
          <p:cNvPr id="4" name="Rectangle 16"/>
          <p:cNvSpPr>
            <a:spLocks noGrp="1" noChangeArrowheads="1"/>
          </p:cNvSpPr>
          <p:nvPr>
            <p:ph type="dt" sz="half" idx="12"/>
          </p:nvPr>
        </p:nvSpPr>
        <p:spPr>
          <a:ln/>
        </p:spPr>
        <p:txBody>
          <a:bodyPr/>
          <a:lstStyle>
            <a:lvl1pPr>
              <a:defRPr/>
            </a:lvl1pPr>
          </a:lstStyle>
          <a:p>
            <a:pPr>
              <a:defRPr/>
            </a:pPr>
            <a:fld id="{467587C0-394A-4C83-9803-DD022C78460B}" type="datetimeFigureOut">
              <a:rPr lang="en-US"/>
              <a:pPr>
                <a:defRPr/>
              </a:pPr>
              <a:t>12/5/2013</a:t>
            </a:fld>
            <a:endParaRPr lang="en-US" dirty="0"/>
          </a:p>
        </p:txBody>
      </p:sp>
    </p:spTree>
    <p:extLst>
      <p:ext uri="{BB962C8B-B14F-4D97-AF65-F5344CB8AC3E}">
        <p14:creationId xmlns:p14="http://schemas.microsoft.com/office/powerpoint/2010/main" val="308281295"/>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15090B8-0D86-42A0-8EBB-766441D13C2A}"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A9A1CDD5-BB0A-417C-B5E7-9A61772B5C81}" type="datetimeFigureOut">
              <a:rPr lang="en-US"/>
              <a:pPr>
                <a:defRPr/>
              </a:pPr>
              <a:t>12/5/2013</a:t>
            </a:fld>
            <a:endParaRPr lang="en-US" dirty="0"/>
          </a:p>
        </p:txBody>
      </p:sp>
    </p:spTree>
    <p:extLst>
      <p:ext uri="{BB962C8B-B14F-4D97-AF65-F5344CB8AC3E}">
        <p14:creationId xmlns:p14="http://schemas.microsoft.com/office/powerpoint/2010/main" val="2428608688"/>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663A5204-3C46-4A9B-BD43-1A3189255B7C}" type="slidenum">
              <a:rPr lang="en-US"/>
              <a:pPr>
                <a:defRPr/>
              </a:pPr>
              <a:t>‹#›</a:t>
            </a:fld>
            <a:endParaRPr lang="en-US" dirty="0"/>
          </a:p>
        </p:txBody>
      </p:sp>
      <p:sp>
        <p:nvSpPr>
          <p:cNvPr id="7" name="Rectangle 16"/>
          <p:cNvSpPr>
            <a:spLocks noGrp="1" noChangeArrowheads="1"/>
          </p:cNvSpPr>
          <p:nvPr>
            <p:ph type="dt" sz="half" idx="12"/>
          </p:nvPr>
        </p:nvSpPr>
        <p:spPr>
          <a:ln/>
        </p:spPr>
        <p:txBody>
          <a:bodyPr/>
          <a:lstStyle>
            <a:lvl1pPr>
              <a:defRPr/>
            </a:lvl1pPr>
          </a:lstStyle>
          <a:p>
            <a:pPr>
              <a:defRPr/>
            </a:pPr>
            <a:fld id="{8278D3C2-8049-49B0-8AB6-A908757FBD37}" type="datetimeFigureOut">
              <a:rPr lang="en-US"/>
              <a:pPr>
                <a:defRPr/>
              </a:pPr>
              <a:t>12/5/2013</a:t>
            </a:fld>
            <a:endParaRPr lang="en-US" dirty="0"/>
          </a:p>
        </p:txBody>
      </p:sp>
    </p:spTree>
    <p:extLst>
      <p:ext uri="{BB962C8B-B14F-4D97-AF65-F5344CB8AC3E}">
        <p14:creationId xmlns:p14="http://schemas.microsoft.com/office/powerpoint/2010/main" val="3751151379"/>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fontAlgn="auto" hangingPunct="1">
              <a:spcBef>
                <a:spcPts val="0"/>
              </a:spcBef>
              <a:spcAft>
                <a:spcPts val="0"/>
              </a:spcAft>
              <a:defRPr sz="1200">
                <a:latin typeface="Arial" charset="0"/>
                <a:cs typeface="+mn-cs"/>
              </a:defRPr>
            </a:lvl1pPr>
          </a:lstStyle>
          <a:p>
            <a:pPr>
              <a:defRPr/>
            </a:pPr>
            <a:endParaRPr lang="en-US" dirty="0"/>
          </a:p>
        </p:txBody>
      </p:sp>
      <p:sp>
        <p:nvSpPr>
          <p:cNvPr id="16179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Arial Black" pitchFamily="34" charset="0"/>
                <a:cs typeface="+mn-cs"/>
              </a:defRPr>
            </a:lvl1pPr>
          </a:lstStyle>
          <a:p>
            <a:pPr>
              <a:defRPr/>
            </a:pPr>
            <a:fld id="{FE0853B0-4C47-4A0C-95A1-1244299D62C3}" type="slidenum">
              <a:rPr lang="en-US"/>
              <a:pPr>
                <a:defRPr/>
              </a:pPr>
              <a:t>‹#›</a:t>
            </a:fld>
            <a:endParaRPr lang="en-US" dirty="0"/>
          </a:p>
        </p:txBody>
      </p:sp>
      <p:grpSp>
        <p:nvGrpSpPr>
          <p:cNvPr id="2052" name="Group 4"/>
          <p:cNvGrpSpPr>
            <a:grpSpLocks/>
          </p:cNvGrpSpPr>
          <p:nvPr/>
        </p:nvGrpSpPr>
        <p:grpSpPr bwMode="auto">
          <a:xfrm>
            <a:off x="0" y="0"/>
            <a:ext cx="9144000" cy="546100"/>
            <a:chOff x="0" y="0"/>
            <a:chExt cx="5760" cy="344"/>
          </a:xfrm>
        </p:grpSpPr>
        <p:sp>
          <p:nvSpPr>
            <p:cNvPr id="16179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cs typeface="+mn-cs"/>
              </a:endParaRPr>
            </a:p>
          </p:txBody>
        </p:sp>
        <p:sp>
          <p:nvSpPr>
            <p:cNvPr id="16179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6179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1800" dirty="0">
                <a:solidFill>
                  <a:schemeClr val="hlink"/>
                </a:solidFill>
                <a:cs typeface="+mn-cs"/>
              </a:endParaRPr>
            </a:p>
          </p:txBody>
        </p:sp>
        <p:sp>
          <p:nvSpPr>
            <p:cNvPr id="16180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1800" dirty="0">
                <a:solidFill>
                  <a:schemeClr val="hlink"/>
                </a:solidFill>
                <a:cs typeface="+mn-cs"/>
              </a:endParaRPr>
            </a:p>
          </p:txBody>
        </p:sp>
        <p:sp>
          <p:nvSpPr>
            <p:cNvPr id="16180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1800" dirty="0">
                <a:solidFill>
                  <a:schemeClr val="accent2"/>
                </a:solidFill>
                <a:cs typeface="+mn-cs"/>
              </a:endParaRPr>
            </a:p>
          </p:txBody>
        </p:sp>
        <p:sp>
          <p:nvSpPr>
            <p:cNvPr id="16180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fontAlgn="auto">
                <a:spcBef>
                  <a:spcPts val="0"/>
                </a:spcBef>
                <a:spcAft>
                  <a:spcPts val="0"/>
                </a:spcAft>
                <a:defRPr/>
              </a:pPr>
              <a:endParaRPr lang="en-US" sz="1800" dirty="0">
                <a:solidFill>
                  <a:schemeClr val="hlink"/>
                </a:solidFill>
                <a:cs typeface="+mn-cs"/>
              </a:endParaRPr>
            </a:p>
          </p:txBody>
        </p:sp>
        <p:sp>
          <p:nvSpPr>
            <p:cNvPr id="16180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fontAlgn="auto">
                <a:spcBef>
                  <a:spcPts val="0"/>
                </a:spcBef>
                <a:spcAft>
                  <a:spcPts val="0"/>
                </a:spcAft>
                <a:defRPr/>
              </a:pPr>
              <a:endParaRPr lang="en-US" sz="2400" dirty="0">
                <a:latin typeface="Times New Roman" pitchFamily="18" charset="0"/>
                <a:cs typeface="+mn-cs"/>
              </a:endParaRPr>
            </a:p>
          </p:txBody>
        </p:sp>
        <p:sp>
          <p:nvSpPr>
            <p:cNvPr id="16180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1800" dirty="0">
                <a:solidFill>
                  <a:schemeClr val="accent2"/>
                </a:solidFill>
                <a:cs typeface="+mn-cs"/>
              </a:endParaRPr>
            </a:p>
          </p:txBody>
        </p:sp>
        <p:sp>
          <p:nvSpPr>
            <p:cNvPr id="16180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fontAlgn="auto">
                <a:spcBef>
                  <a:spcPts val="0"/>
                </a:spcBef>
                <a:spcAft>
                  <a:spcPts val="0"/>
                </a:spcAft>
                <a:defRPr/>
              </a:pPr>
              <a:endParaRPr lang="en-US" sz="1800" dirty="0">
                <a:solidFill>
                  <a:schemeClr val="accent2"/>
                </a:solidFill>
                <a:cs typeface="+mn-cs"/>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80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cs typeface="+mn-cs"/>
              </a:defRPr>
            </a:lvl1pPr>
          </a:lstStyle>
          <a:p>
            <a:pPr>
              <a:defRPr/>
            </a:pPr>
            <a:fld id="{3616CA89-E07E-41C0-BADB-04709E55C01B}" type="datetimeFigureOut">
              <a:rPr lang="en-US"/>
              <a:pPr>
                <a:defRPr/>
              </a:pPr>
              <a:t>12/5/2013</a:t>
            </a:fld>
            <a:endParaRPr lang="en-US" dirty="0"/>
          </a:p>
        </p:txBody>
      </p:sp>
    </p:spTree>
  </p:cSld>
  <p:clrMap bg1="lt1" tx1="dk1" bg2="lt2" tx2="dk2" accent1="accent1" accent2="accent2" accent3="accent3" accent4="accent4" accent5="accent5" accent6="accent6" hlink="hlink" folHlink="folHlink"/>
  <p:sldLayoutIdLst>
    <p:sldLayoutId id="2147483975" r:id="rId1"/>
    <p:sldLayoutId id="2147483974" r:id="rId2"/>
    <p:sldLayoutId id="2147483973" r:id="rId3"/>
    <p:sldLayoutId id="2147483972" r:id="rId4"/>
    <p:sldLayoutId id="2147483971" r:id="rId5"/>
    <p:sldLayoutId id="2147483970" r:id="rId6"/>
    <p:sldLayoutId id="2147483969" r:id="rId7"/>
    <p:sldLayoutId id="2147483968" r:id="rId8"/>
    <p:sldLayoutId id="2147483967" r:id="rId9"/>
    <p:sldLayoutId id="2147483966" r:id="rId10"/>
    <p:sldLayoutId id="214748396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Lst>
  <p:transition spd="slow">
    <p:circle/>
  </p:transition>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Palatino Linotype" pitchFamily="18" charset="0"/>
        </a:defRPr>
      </a:lvl2pPr>
      <a:lvl3pPr algn="l" rtl="0" eaLnBrk="0" fontAlgn="base" hangingPunct="0">
        <a:spcBef>
          <a:spcPct val="0"/>
        </a:spcBef>
        <a:spcAft>
          <a:spcPct val="0"/>
        </a:spcAft>
        <a:defRPr sz="4400">
          <a:solidFill>
            <a:schemeClr val="tx1"/>
          </a:solidFill>
          <a:latin typeface="Palatino Linotype" pitchFamily="18" charset="0"/>
        </a:defRPr>
      </a:lvl3pPr>
      <a:lvl4pPr algn="l" rtl="0" eaLnBrk="0" fontAlgn="base" hangingPunct="0">
        <a:spcBef>
          <a:spcPct val="0"/>
        </a:spcBef>
        <a:spcAft>
          <a:spcPct val="0"/>
        </a:spcAft>
        <a:defRPr sz="4400">
          <a:solidFill>
            <a:schemeClr val="tx1"/>
          </a:solidFill>
          <a:latin typeface="Palatino Linotype" pitchFamily="18" charset="0"/>
        </a:defRPr>
      </a:lvl4pPr>
      <a:lvl5pPr algn="l" rtl="0" eaLnBrk="0" fontAlgn="base" hangingPunct="0">
        <a:spcBef>
          <a:spcPct val="0"/>
        </a:spcBef>
        <a:spcAft>
          <a:spcPct val="0"/>
        </a:spcAft>
        <a:defRPr sz="4400">
          <a:solidFill>
            <a:schemeClr val="tx1"/>
          </a:solidFill>
          <a:latin typeface="Palatino Linotype" pitchFamily="18" charset="0"/>
        </a:defRPr>
      </a:lvl5pPr>
      <a:lvl6pPr marL="457200" algn="l" rtl="0" eaLnBrk="1" fontAlgn="base" hangingPunct="1">
        <a:spcBef>
          <a:spcPct val="0"/>
        </a:spcBef>
        <a:spcAft>
          <a:spcPct val="0"/>
        </a:spcAft>
        <a:defRPr sz="4400">
          <a:solidFill>
            <a:schemeClr val="tx1"/>
          </a:solidFill>
          <a:latin typeface="Palatino Linotype" pitchFamily="18" charset="0"/>
        </a:defRPr>
      </a:lvl6pPr>
      <a:lvl7pPr marL="914400" algn="l" rtl="0" eaLnBrk="1" fontAlgn="base" hangingPunct="1">
        <a:spcBef>
          <a:spcPct val="0"/>
        </a:spcBef>
        <a:spcAft>
          <a:spcPct val="0"/>
        </a:spcAft>
        <a:defRPr sz="4400">
          <a:solidFill>
            <a:schemeClr val="tx1"/>
          </a:solidFill>
          <a:latin typeface="Palatino Linotype" pitchFamily="18" charset="0"/>
        </a:defRPr>
      </a:lvl7pPr>
      <a:lvl8pPr marL="1371600" algn="l" rtl="0" eaLnBrk="1" fontAlgn="base" hangingPunct="1">
        <a:spcBef>
          <a:spcPct val="0"/>
        </a:spcBef>
        <a:spcAft>
          <a:spcPct val="0"/>
        </a:spcAft>
        <a:defRPr sz="4400">
          <a:solidFill>
            <a:schemeClr val="tx1"/>
          </a:solidFill>
          <a:latin typeface="Palatino Linotype" pitchFamily="18" charset="0"/>
        </a:defRPr>
      </a:lvl8pPr>
      <a:lvl9pPr marL="1828800" algn="l" rtl="0" eaLnBrk="1" fontAlgn="base" hangingPunct="1">
        <a:spcBef>
          <a:spcPct val="0"/>
        </a:spcBef>
        <a:spcAft>
          <a:spcPct val="0"/>
        </a:spcAft>
        <a:defRPr sz="4400">
          <a:solidFill>
            <a:schemeClr val="tx1"/>
          </a:solidFill>
          <a:latin typeface="Palatino Linotype"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jpe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ctrTitle"/>
          </p:nvPr>
        </p:nvSpPr>
        <p:spPr/>
        <p:txBody>
          <a:bodyPr/>
          <a:lstStyle/>
          <a:p>
            <a:pPr algn="r" eaLnBrk="1" hangingPunct="1"/>
            <a:r>
              <a:rPr lang="en-US" dirty="0" smtClean="0"/>
              <a:t>Court Connected Child Custody Mediation </a:t>
            </a:r>
          </a:p>
        </p:txBody>
      </p:sp>
      <p:sp>
        <p:nvSpPr>
          <p:cNvPr id="12291" name="Rectangle 5"/>
          <p:cNvSpPr>
            <a:spLocks noGrp="1" noChangeArrowheads="1"/>
          </p:cNvSpPr>
          <p:nvPr>
            <p:ph type="subTitle" idx="1"/>
          </p:nvPr>
        </p:nvSpPr>
        <p:spPr/>
        <p:txBody>
          <a:bodyPr/>
          <a:lstStyle/>
          <a:p>
            <a:pPr eaLnBrk="1" hangingPunct="1"/>
            <a:r>
              <a:rPr lang="en-US" sz="4000" dirty="0" smtClean="0"/>
              <a:t> </a:t>
            </a:r>
          </a:p>
        </p:txBody>
      </p:sp>
      <p:pic>
        <p:nvPicPr>
          <p:cNvPr id="2052" name="Picture 4" descr="Superior Court of California - County of Orange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419600"/>
            <a:ext cx="2133600" cy="2133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350520"/>
            <a:ext cx="8229600" cy="1371600"/>
          </a:xfrm>
        </p:spPr>
        <p:txBody>
          <a:bodyPr/>
          <a:lstStyle/>
          <a:p>
            <a:pPr algn="ctr" eaLnBrk="1" hangingPunct="1"/>
            <a:r>
              <a:rPr lang="en-US" dirty="0" smtClean="0"/>
              <a:t>Parenting Plan Considerations</a:t>
            </a:r>
          </a:p>
        </p:txBody>
      </p:sp>
      <p:graphicFrame>
        <p:nvGraphicFramePr>
          <p:cNvPr id="1026" name="Object 4"/>
          <p:cNvGraphicFramePr>
            <a:graphicFrameLocks noGrp="1" noChangeAspect="1"/>
          </p:cNvGraphicFramePr>
          <p:nvPr>
            <p:ph sz="half" idx="1"/>
            <p:extLst>
              <p:ext uri="{D42A27DB-BD31-4B8C-83A1-F6EECF244321}">
                <p14:modId xmlns:p14="http://schemas.microsoft.com/office/powerpoint/2010/main" val="2505103898"/>
              </p:ext>
            </p:extLst>
          </p:nvPr>
        </p:nvGraphicFramePr>
        <p:xfrm>
          <a:off x="571500" y="1981200"/>
          <a:ext cx="3810000" cy="3886200"/>
        </p:xfrm>
        <a:graphic>
          <a:graphicData uri="http://schemas.openxmlformats.org/presentationml/2006/ole">
            <mc:AlternateContent xmlns:mc="http://schemas.openxmlformats.org/markup-compatibility/2006">
              <mc:Choice xmlns:v="urn:schemas-microsoft-com:vml" Requires="v">
                <p:oleObj spid="_x0000_s1204" name="Chart" r:id="rId3" imgW="3809955" imgH="3886110" progId="MSGraph.Chart.8">
                  <p:embed followColorScheme="full"/>
                </p:oleObj>
              </mc:Choice>
              <mc:Fallback>
                <p:oleObj name="Chart" r:id="rId3" imgW="3809955" imgH="3886110" progId="MSGraph.Chart.8">
                  <p:embed followColorScheme="full"/>
                  <p:pic>
                    <p:nvPicPr>
                      <p:cNvPr id="0" name="Object 4"/>
                      <p:cNvPicPr>
                        <a:picLocks noChangeAspect="1" noChangeArrowheads="1"/>
                      </p:cNvPicPr>
                      <p:nvPr/>
                    </p:nvPicPr>
                    <p:blipFill>
                      <a:blip r:embed="rId4"/>
                      <a:srcRect/>
                      <a:stretch>
                        <a:fillRect/>
                      </a:stretch>
                    </p:blipFill>
                    <p:spPr bwMode="auto">
                      <a:xfrm>
                        <a:off x="571500" y="1981200"/>
                        <a:ext cx="3810000" cy="3886200"/>
                      </a:xfrm>
                      <a:prstGeom prst="rect">
                        <a:avLst/>
                      </a:prstGeom>
                    </p:spPr>
                  </p:pic>
                </p:oleObj>
              </mc:Fallback>
            </mc:AlternateContent>
          </a:graphicData>
        </a:graphic>
      </p:graphicFrame>
      <p:sp>
        <p:nvSpPr>
          <p:cNvPr id="1028" name="Rectangle 3"/>
          <p:cNvSpPr>
            <a:spLocks noGrp="1" noChangeArrowheads="1"/>
          </p:cNvSpPr>
          <p:nvPr>
            <p:ph type="body" sz="half" idx="2"/>
          </p:nvPr>
        </p:nvSpPr>
        <p:spPr>
          <a:xfrm>
            <a:off x="5029200" y="1749552"/>
            <a:ext cx="3810000" cy="3886200"/>
          </a:xfrm>
        </p:spPr>
        <p:txBody>
          <a:bodyPr/>
          <a:lstStyle/>
          <a:p>
            <a:pPr lvl="0">
              <a:spcAft>
                <a:spcPct val="30000"/>
              </a:spcAft>
              <a:buClr>
                <a:srgbClr val="00007D"/>
              </a:buClr>
            </a:pPr>
            <a:r>
              <a:rPr lang="en-US" sz="2400" dirty="0" smtClean="0"/>
              <a:t>Distance between parents’ residences</a:t>
            </a:r>
          </a:p>
          <a:p>
            <a:pPr lvl="0">
              <a:spcAft>
                <a:spcPct val="30000"/>
              </a:spcAft>
              <a:buClr>
                <a:srgbClr val="00007D"/>
              </a:buClr>
            </a:pPr>
            <a:r>
              <a:rPr lang="en-US" sz="2400" dirty="0" smtClean="0">
                <a:solidFill>
                  <a:srgbClr val="000000"/>
                </a:solidFill>
              </a:rPr>
              <a:t>Your </a:t>
            </a:r>
            <a:r>
              <a:rPr lang="en-US" sz="2400" dirty="0">
                <a:solidFill>
                  <a:srgbClr val="000000"/>
                </a:solidFill>
              </a:rPr>
              <a:t>child’s special needs, school events, sports schedules or other extracurricular activities</a:t>
            </a:r>
          </a:p>
          <a:p>
            <a:pPr lvl="0">
              <a:spcAft>
                <a:spcPct val="30000"/>
              </a:spcAft>
              <a:buClr>
                <a:srgbClr val="00007D"/>
              </a:buClr>
            </a:pPr>
            <a:r>
              <a:rPr lang="en-US" sz="2400" dirty="0">
                <a:solidFill>
                  <a:srgbClr val="000000"/>
                </a:solidFill>
              </a:rPr>
              <a:t>Safety concerns and level of parental conflict</a:t>
            </a:r>
          </a:p>
          <a:p>
            <a:pPr eaLnBrk="1" hangingPunct="1">
              <a:spcAft>
                <a:spcPct val="30000"/>
              </a:spcAft>
            </a:pPr>
            <a:endParaRPr lang="en-US" sz="2400" dirty="0" smtClean="0"/>
          </a:p>
        </p:txBody>
      </p:sp>
      <p:pic>
        <p:nvPicPr>
          <p:cNvPr id="7" name="Picture 3" descr="C:\Users\wmcwhirter\AppData\Local\Microsoft\Windows\Temporary Internet Files\Content.IE5\1IJ8BG6S\MP90026268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 y="4029456"/>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6616" y="1752600"/>
            <a:ext cx="4419600" cy="2123658"/>
          </a:xfrm>
          <a:prstGeom prst="rect">
            <a:avLst/>
          </a:prstGeom>
        </p:spPr>
        <p:txBody>
          <a:bodyPr wrap="square">
            <a:spAutoFit/>
          </a:bodyPr>
          <a:lstStyle/>
          <a:p>
            <a:pPr marL="342900" lvl="0" indent="-342900">
              <a:spcBef>
                <a:spcPct val="20000"/>
              </a:spcBef>
              <a:spcAft>
                <a:spcPct val="30000"/>
              </a:spcAft>
              <a:buClr>
                <a:srgbClr val="00007D"/>
              </a:buClr>
              <a:buSzPct val="75000"/>
              <a:buFont typeface="Wingdings" pitchFamily="2" charset="2"/>
              <a:buChar char="n"/>
            </a:pPr>
            <a:r>
              <a:rPr lang="en-US" sz="2400" kern="0" dirty="0">
                <a:solidFill>
                  <a:srgbClr val="000000"/>
                </a:solidFill>
                <a:latin typeface="Palatino Linotype"/>
              </a:rPr>
              <a:t>Age and emotional stage of development of each child</a:t>
            </a:r>
          </a:p>
          <a:p>
            <a:pPr marL="342900" lvl="0" indent="-342900">
              <a:spcBef>
                <a:spcPct val="20000"/>
              </a:spcBef>
              <a:spcAft>
                <a:spcPct val="30000"/>
              </a:spcAft>
              <a:buClr>
                <a:srgbClr val="00007D"/>
              </a:buClr>
              <a:buSzPct val="75000"/>
              <a:buFont typeface="Wingdings" pitchFamily="2" charset="2"/>
              <a:buChar char="n"/>
            </a:pPr>
            <a:r>
              <a:rPr lang="en-US" sz="2400" kern="0" dirty="0">
                <a:solidFill>
                  <a:srgbClr val="000000"/>
                </a:solidFill>
                <a:latin typeface="Palatino Linotype"/>
              </a:rPr>
              <a:t>Frequency of contact and involvement with both parents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81000"/>
            <a:ext cx="8382000" cy="1143000"/>
          </a:xfrm>
        </p:spPr>
        <p:txBody>
          <a:bodyPr/>
          <a:lstStyle/>
          <a:p>
            <a:pPr algn="ctr" eaLnBrk="1" hangingPunct="1"/>
            <a:r>
              <a:rPr lang="en-US" sz="4000" dirty="0" smtClean="0"/>
              <a:t>Legal Custody</a:t>
            </a:r>
            <a:endParaRPr lang="en-US" sz="3600" dirty="0" smtClean="0"/>
          </a:p>
        </p:txBody>
      </p:sp>
      <p:sp>
        <p:nvSpPr>
          <p:cNvPr id="23555" name="Rectangle 3"/>
          <p:cNvSpPr>
            <a:spLocks noGrp="1" noChangeArrowheads="1"/>
          </p:cNvSpPr>
          <p:nvPr>
            <p:ph type="body" sz="half" idx="1"/>
          </p:nvPr>
        </p:nvSpPr>
        <p:spPr>
          <a:xfrm>
            <a:off x="457200" y="1447800"/>
            <a:ext cx="8229600" cy="3657600"/>
          </a:xfrm>
        </p:spPr>
        <p:txBody>
          <a:bodyPr/>
          <a:lstStyle/>
          <a:p>
            <a:pPr eaLnBrk="1" hangingPunct="1"/>
            <a:r>
              <a:rPr lang="en-US" sz="2800" dirty="0" smtClean="0"/>
              <a:t>Legal custody includes the right to make decisions about a child’s residence, health, education, and welfare</a:t>
            </a:r>
          </a:p>
          <a:p>
            <a:pPr eaLnBrk="1" hangingPunct="1">
              <a:buFont typeface="Wingdings" pitchFamily="2" charset="2"/>
              <a:buNone/>
            </a:pPr>
            <a:endParaRPr lang="en-US" sz="1800" dirty="0" smtClean="0"/>
          </a:p>
          <a:p>
            <a:pPr eaLnBrk="1" hangingPunct="1"/>
            <a:r>
              <a:rPr lang="en-US" sz="2800" dirty="0" smtClean="0"/>
              <a:t>Legal custody is either joint or sole</a:t>
            </a:r>
          </a:p>
          <a:p>
            <a:pPr eaLnBrk="1" hangingPunct="1">
              <a:buFont typeface="Wingdings" pitchFamily="2" charset="2"/>
              <a:buNone/>
            </a:pPr>
            <a:endParaRPr lang="en-US" sz="1400" dirty="0" smtClean="0"/>
          </a:p>
          <a:p>
            <a:pPr lvl="1" eaLnBrk="1" hangingPunct="1"/>
            <a:r>
              <a:rPr lang="en-US" sz="2400" dirty="0" smtClean="0"/>
              <a:t>Joint legal custody = parents make decisions together</a:t>
            </a:r>
          </a:p>
          <a:p>
            <a:pPr marL="457200" lvl="1" indent="0" eaLnBrk="1" hangingPunct="1">
              <a:buNone/>
            </a:pPr>
            <a:endParaRPr lang="en-US" sz="1000" dirty="0" smtClean="0"/>
          </a:p>
          <a:p>
            <a:pPr lvl="1" eaLnBrk="1" hangingPunct="1"/>
            <a:r>
              <a:rPr lang="en-US" sz="2400" dirty="0" smtClean="0"/>
              <a:t>Sole legal custody = one parent has the exclusive right to make decisions</a:t>
            </a:r>
            <a:endParaRPr lang="en-US" dirty="0" smtClean="0"/>
          </a:p>
        </p:txBody>
      </p:sp>
      <p:pic>
        <p:nvPicPr>
          <p:cNvPr id="2355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2514600" y="5613696"/>
            <a:ext cx="1247754" cy="1026520"/>
          </a:xfrm>
        </p:spPr>
      </p:pic>
      <p:sp>
        <p:nvSpPr>
          <p:cNvPr id="23557" name="Text Box 9"/>
          <p:cNvSpPr txBox="1">
            <a:spLocks noChangeArrowheads="1"/>
          </p:cNvSpPr>
          <p:nvPr/>
        </p:nvSpPr>
        <p:spPr bwMode="auto">
          <a:xfrm>
            <a:off x="4343400" y="59436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b="1" dirty="0">
                <a:latin typeface="Palatino Linotype" pitchFamily="18" charset="0"/>
              </a:rPr>
              <a:t>Family Code Sections 3003 and 3006</a:t>
            </a:r>
          </a:p>
        </p:txBody>
      </p:sp>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228600" y="457200"/>
            <a:ext cx="8763000" cy="990600"/>
          </a:xfrm>
        </p:spPr>
        <p:txBody>
          <a:bodyPr/>
          <a:lstStyle/>
          <a:p>
            <a:pPr algn="ctr" eaLnBrk="1" hangingPunct="1"/>
            <a:r>
              <a:rPr lang="en-US" sz="4000" dirty="0" smtClean="0"/>
              <a:t>Physical Custody</a:t>
            </a:r>
          </a:p>
        </p:txBody>
      </p:sp>
      <p:sp>
        <p:nvSpPr>
          <p:cNvPr id="24579" name="Rectangle 6"/>
          <p:cNvSpPr>
            <a:spLocks noGrp="1" noChangeArrowheads="1"/>
          </p:cNvSpPr>
          <p:nvPr>
            <p:ph type="body" sz="half" idx="1"/>
          </p:nvPr>
        </p:nvSpPr>
        <p:spPr>
          <a:xfrm>
            <a:off x="381000" y="1371600"/>
            <a:ext cx="8458200" cy="4724400"/>
          </a:xfrm>
        </p:spPr>
        <p:txBody>
          <a:bodyPr/>
          <a:lstStyle/>
          <a:p>
            <a:r>
              <a:rPr lang="en-US" dirty="0"/>
              <a:t>Physical custody is either joint or sole</a:t>
            </a:r>
            <a:endParaRPr lang="en-US" sz="2400" dirty="0"/>
          </a:p>
          <a:p>
            <a:pPr lvl="1"/>
            <a:r>
              <a:rPr lang="en-US" dirty="0"/>
              <a:t>Joint physical custody = </a:t>
            </a:r>
          </a:p>
          <a:p>
            <a:pPr lvl="2"/>
            <a:r>
              <a:rPr lang="en-US" sz="2000" dirty="0"/>
              <a:t>Both parents share significant periods of physical custody that assures frequent and continuing contact with both parents</a:t>
            </a:r>
          </a:p>
          <a:p>
            <a:pPr lvl="2"/>
            <a:r>
              <a:rPr lang="en-US" sz="2000" dirty="0"/>
              <a:t>Does not necessarily mean equal time share</a:t>
            </a:r>
          </a:p>
          <a:p>
            <a:pPr lvl="2"/>
            <a:r>
              <a:rPr lang="en-US" sz="2000" dirty="0"/>
              <a:t>One parent may still be designated as the primary caregiver</a:t>
            </a:r>
            <a:r>
              <a:rPr lang="en-US" sz="2000" dirty="0" smtClean="0"/>
              <a:t>.</a:t>
            </a:r>
          </a:p>
          <a:p>
            <a:pPr marL="914400" lvl="2" indent="0">
              <a:buNone/>
            </a:pPr>
            <a:endParaRPr lang="en-US" sz="2000" dirty="0"/>
          </a:p>
          <a:p>
            <a:pPr lvl="1"/>
            <a:r>
              <a:rPr lang="en-US" dirty="0"/>
              <a:t>Sole physical custody =</a:t>
            </a:r>
          </a:p>
          <a:p>
            <a:pPr lvl="2"/>
            <a:r>
              <a:rPr lang="en-US" sz="2000" dirty="0"/>
              <a:t>One parent </a:t>
            </a:r>
            <a:r>
              <a:rPr lang="en-US" sz="2000" dirty="0" smtClean="0"/>
              <a:t>provides primary residence and supervision </a:t>
            </a:r>
            <a:r>
              <a:rPr lang="en-US" sz="2000" dirty="0"/>
              <a:t>of the </a:t>
            </a:r>
            <a:r>
              <a:rPr lang="en-US" sz="2000" dirty="0" smtClean="0"/>
              <a:t>child</a:t>
            </a:r>
            <a:endParaRPr lang="en-US" sz="2000" dirty="0"/>
          </a:p>
          <a:p>
            <a:pPr lvl="2"/>
            <a:r>
              <a:rPr lang="en-US" sz="2000" dirty="0" smtClean="0"/>
              <a:t>The other parent may have court ordered visitation </a:t>
            </a:r>
            <a:endParaRPr lang="en-US" sz="2000" dirty="0"/>
          </a:p>
        </p:txBody>
      </p:sp>
      <p:sp>
        <p:nvSpPr>
          <p:cNvPr id="24580" name="Text Box 15"/>
          <p:cNvSpPr txBox="1">
            <a:spLocks noChangeArrowheads="1"/>
          </p:cNvSpPr>
          <p:nvPr/>
        </p:nvSpPr>
        <p:spPr bwMode="auto">
          <a:xfrm>
            <a:off x="5638800" y="63246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400" b="1" dirty="0">
                <a:latin typeface="Palatino Linotype" pitchFamily="18" charset="0"/>
              </a:rPr>
              <a:t>Family Code Sections 3004 and 3007</a:t>
            </a:r>
          </a:p>
        </p:txBody>
      </p:sp>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457200"/>
            <a:ext cx="8382000" cy="1371600"/>
          </a:xfrm>
        </p:spPr>
        <p:txBody>
          <a:bodyPr/>
          <a:lstStyle/>
          <a:p>
            <a:pPr algn="ctr" eaLnBrk="1" hangingPunct="1"/>
            <a:r>
              <a:rPr lang="en-US" sz="4000" dirty="0" smtClean="0"/>
              <a:t>Custody Considerations When There is Domestic Violence</a:t>
            </a:r>
          </a:p>
        </p:txBody>
      </p:sp>
      <p:sp>
        <p:nvSpPr>
          <p:cNvPr id="25603" name="Text Box 6"/>
          <p:cNvSpPr txBox="1">
            <a:spLocks noChangeArrowheads="1"/>
          </p:cNvSpPr>
          <p:nvPr/>
        </p:nvSpPr>
        <p:spPr bwMode="auto">
          <a:xfrm>
            <a:off x="6096000" y="6324600"/>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r>
              <a:rPr lang="en-US" sz="1800" b="1" dirty="0">
                <a:latin typeface="Palatino Linotype" pitchFamily="18" charset="0"/>
              </a:rPr>
              <a:t>Family Code 3044</a:t>
            </a:r>
          </a:p>
        </p:txBody>
      </p:sp>
      <p:sp>
        <p:nvSpPr>
          <p:cNvPr id="37896" name="Text Box 8"/>
          <p:cNvSpPr txBox="1">
            <a:spLocks noChangeArrowheads="1"/>
          </p:cNvSpPr>
          <p:nvPr/>
        </p:nvSpPr>
        <p:spPr bwMode="auto">
          <a:xfrm>
            <a:off x="580768" y="2438400"/>
            <a:ext cx="8001000" cy="3120854"/>
          </a:xfrm>
          <a:prstGeom prst="rect">
            <a:avLst/>
          </a:prstGeom>
          <a:noFill/>
          <a:ln w="9525">
            <a:noFill/>
            <a:miter lim="800000"/>
            <a:headEnd/>
            <a:tailEnd/>
          </a:ln>
          <a:effectLst/>
        </p:spPr>
        <p:txBody>
          <a:bodyPr wrap="square">
            <a:spAutoFit/>
          </a:bodyPr>
          <a:lstStyle/>
          <a:p>
            <a:pPr marL="342900" indent="-342900">
              <a:spcBef>
                <a:spcPct val="20000"/>
              </a:spcBef>
              <a:buClr>
                <a:schemeClr val="bg2"/>
              </a:buClr>
              <a:buSzPct val="75000"/>
              <a:buFont typeface="Wingdings" pitchFamily="2" charset="2"/>
              <a:buChar char="n"/>
              <a:defRPr/>
            </a:pPr>
            <a:r>
              <a:rPr lang="en-US" sz="2400" dirty="0">
                <a:latin typeface="+mn-lt"/>
                <a:cs typeface="+mn-cs"/>
              </a:rPr>
              <a:t>If </a:t>
            </a:r>
            <a:r>
              <a:rPr lang="en-US" sz="2400" dirty="0" smtClean="0">
                <a:latin typeface="+mn-lt"/>
                <a:cs typeface="+mn-cs"/>
              </a:rPr>
              <a:t>the Court has made findings of domestic </a:t>
            </a:r>
            <a:r>
              <a:rPr lang="en-US" sz="2400" dirty="0">
                <a:latin typeface="+mn-lt"/>
                <a:cs typeface="+mn-cs"/>
              </a:rPr>
              <a:t>v</a:t>
            </a:r>
            <a:r>
              <a:rPr lang="en-US" sz="2400" dirty="0" smtClean="0">
                <a:latin typeface="+mn-lt"/>
                <a:cs typeface="+mn-cs"/>
              </a:rPr>
              <a:t>iolence by a parent, the </a:t>
            </a:r>
            <a:r>
              <a:rPr lang="en-US" sz="2400" dirty="0">
                <a:latin typeface="+mn-lt"/>
                <a:cs typeface="+mn-cs"/>
              </a:rPr>
              <a:t>court </a:t>
            </a:r>
            <a:r>
              <a:rPr lang="en-US" sz="2400" dirty="0" smtClean="0">
                <a:latin typeface="+mn-lt"/>
                <a:cs typeface="+mn-cs"/>
              </a:rPr>
              <a:t>will determine legal and physical custody </a:t>
            </a:r>
            <a:r>
              <a:rPr lang="en-US" sz="2400" dirty="0">
                <a:latin typeface="+mn-lt"/>
                <a:cs typeface="+mn-cs"/>
              </a:rPr>
              <a:t>of the </a:t>
            </a:r>
            <a:r>
              <a:rPr lang="en-US" sz="2400" dirty="0" smtClean="0">
                <a:latin typeface="+mn-lt"/>
                <a:cs typeface="+mn-cs"/>
              </a:rPr>
              <a:t>children</a:t>
            </a:r>
          </a:p>
          <a:p>
            <a:pPr marL="342900" indent="-342900">
              <a:spcBef>
                <a:spcPct val="20000"/>
              </a:spcBef>
              <a:buClr>
                <a:schemeClr val="bg2"/>
              </a:buClr>
              <a:buSzPct val="75000"/>
              <a:defRPr/>
            </a:pPr>
            <a:endParaRPr lang="en-US" sz="1600" dirty="0">
              <a:latin typeface="+mn-lt"/>
              <a:cs typeface="+mn-cs"/>
            </a:endParaRPr>
          </a:p>
          <a:p>
            <a:pPr marL="342900" indent="-342900">
              <a:spcBef>
                <a:spcPct val="20000"/>
              </a:spcBef>
              <a:buClr>
                <a:schemeClr val="bg2"/>
              </a:buClr>
              <a:buSzPct val="75000"/>
              <a:buFont typeface="Wingdings" pitchFamily="2" charset="2"/>
              <a:buChar char="n"/>
              <a:defRPr/>
            </a:pPr>
            <a:r>
              <a:rPr lang="en-US" sz="2400" dirty="0" smtClean="0">
                <a:latin typeface="+mn-lt"/>
                <a:cs typeface="+mn-cs"/>
              </a:rPr>
              <a:t>Mediation may assist with developing a safe visitation plan which may include monitored contact and third party exchanges</a:t>
            </a:r>
          </a:p>
          <a:p>
            <a:pPr>
              <a:spcBef>
                <a:spcPct val="20000"/>
              </a:spcBef>
              <a:buClr>
                <a:schemeClr val="bg2"/>
              </a:buClr>
              <a:buSzPct val="75000"/>
              <a:defRPr/>
            </a:pPr>
            <a:endParaRPr lang="en-US" sz="2400" dirty="0" smtClean="0">
              <a:latin typeface="+mn-lt"/>
              <a:cs typeface="+mn-cs"/>
            </a:endParaRPr>
          </a:p>
        </p:txBody>
      </p:sp>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609600"/>
            <a:ext cx="8229600" cy="923925"/>
          </a:xfrm>
        </p:spPr>
        <p:txBody>
          <a:bodyPr/>
          <a:lstStyle/>
          <a:p>
            <a:pPr algn="ctr" eaLnBrk="1" hangingPunct="1"/>
            <a:r>
              <a:rPr lang="en-US" sz="3800" dirty="0" smtClean="0"/>
              <a:t>Special </a:t>
            </a:r>
            <a:r>
              <a:rPr lang="en-US" sz="3800" dirty="0"/>
              <a:t>Mediation Rules</a:t>
            </a:r>
            <a:r>
              <a:rPr lang="en-US" sz="3800" dirty="0" smtClean="0"/>
              <a:t/>
            </a:r>
            <a:br>
              <a:rPr lang="en-US" sz="3800" dirty="0" smtClean="0"/>
            </a:br>
            <a:r>
              <a:rPr lang="en-US" sz="3800" dirty="0" smtClean="0"/>
              <a:t>when there is Domestic Violence</a:t>
            </a:r>
          </a:p>
        </p:txBody>
      </p:sp>
      <p:sp>
        <p:nvSpPr>
          <p:cNvPr id="29699" name="Rectangle 3"/>
          <p:cNvSpPr>
            <a:spLocks noGrp="1" noChangeArrowheads="1"/>
          </p:cNvSpPr>
          <p:nvPr>
            <p:ph idx="1"/>
          </p:nvPr>
        </p:nvSpPr>
        <p:spPr>
          <a:xfrm>
            <a:off x="762000" y="2209800"/>
            <a:ext cx="7848600" cy="3962400"/>
          </a:xfrm>
        </p:spPr>
        <p:txBody>
          <a:bodyPr/>
          <a:lstStyle/>
          <a:p>
            <a:pPr eaLnBrk="1" hangingPunct="1">
              <a:lnSpc>
                <a:spcPct val="80000"/>
              </a:lnSpc>
              <a:spcAft>
                <a:spcPct val="20000"/>
              </a:spcAft>
            </a:pPr>
            <a:r>
              <a:rPr lang="en-US" sz="2800" dirty="0" smtClean="0"/>
              <a:t>Restraining Orders are to be followed at all times</a:t>
            </a:r>
          </a:p>
          <a:p>
            <a:pPr eaLnBrk="1" hangingPunct="1">
              <a:lnSpc>
                <a:spcPct val="80000"/>
              </a:lnSpc>
              <a:spcAft>
                <a:spcPct val="35000"/>
              </a:spcAft>
            </a:pPr>
            <a:r>
              <a:rPr lang="en-US" sz="2800" dirty="0" smtClean="0"/>
              <a:t>A separate waiting room is available for each party</a:t>
            </a:r>
          </a:p>
          <a:p>
            <a:pPr eaLnBrk="1" hangingPunct="1">
              <a:lnSpc>
                <a:spcPct val="80000"/>
              </a:lnSpc>
              <a:spcAft>
                <a:spcPct val="35000"/>
              </a:spcAft>
            </a:pPr>
            <a:r>
              <a:rPr lang="en-US" sz="2800" dirty="0" smtClean="0"/>
              <a:t>The mediator will meet with the parents separately (</a:t>
            </a:r>
            <a:r>
              <a:rPr lang="en-US" sz="2400" dirty="0" smtClean="0"/>
              <a:t>California Rule of Court 5.215(d)(6)</a:t>
            </a:r>
            <a:r>
              <a:rPr lang="en-US" sz="2800" dirty="0" smtClean="0"/>
              <a:t>)</a:t>
            </a:r>
            <a:endParaRPr lang="en-US" sz="2400" dirty="0" smtClean="0"/>
          </a:p>
          <a:p>
            <a:pPr eaLnBrk="1" hangingPunct="1">
              <a:lnSpc>
                <a:spcPct val="80000"/>
              </a:lnSpc>
              <a:spcAft>
                <a:spcPct val="20000"/>
              </a:spcAft>
            </a:pPr>
            <a:r>
              <a:rPr lang="en-US" sz="2800" dirty="0" smtClean="0"/>
              <a:t>A support person may be present during the mediation session (</a:t>
            </a:r>
            <a:r>
              <a:rPr lang="en-US" sz="2400" dirty="0"/>
              <a:t>F</a:t>
            </a:r>
            <a:r>
              <a:rPr lang="en-US" sz="2400" dirty="0" smtClean="0"/>
              <a:t>amily Code 6303</a:t>
            </a:r>
            <a:r>
              <a:rPr lang="en-US" sz="2800" dirty="0" smtClean="0"/>
              <a:t>)</a:t>
            </a:r>
          </a:p>
        </p:txBody>
      </p:sp>
      <p:pic>
        <p:nvPicPr>
          <p:cNvPr id="16386" name="Picture 2" descr="C:\Users\wmcwhirter\AppData\Local\Microsoft\Windows\Temporary Internet Files\Content.IE5\8I7CT7PV\MC9004338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1816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6386"/>
                                        </p:tgtEl>
                                      </p:cBhvr>
                                    </p:animEffect>
                                    <p:animScale>
                                      <p:cBhvr>
                                        <p:cTn id="7" dur="250" autoRev="1" fill="hold"/>
                                        <p:tgtEl>
                                          <p:spTgt spid="1638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533400"/>
            <a:ext cx="8229600" cy="990600"/>
          </a:xfrm>
        </p:spPr>
        <p:txBody>
          <a:bodyPr/>
          <a:lstStyle/>
          <a:p>
            <a:pPr algn="ctr" eaLnBrk="1" hangingPunct="1"/>
            <a:r>
              <a:rPr lang="en-US" sz="3200" dirty="0" smtClean="0"/>
              <a:t>Mediation in Orange County is </a:t>
            </a:r>
            <a:br>
              <a:rPr lang="en-US" sz="3200" dirty="0" smtClean="0"/>
            </a:br>
            <a:r>
              <a:rPr lang="en-US" sz="3200" dirty="0" smtClean="0"/>
              <a:t>a Confidential Model</a:t>
            </a:r>
          </a:p>
        </p:txBody>
      </p:sp>
      <p:sp>
        <p:nvSpPr>
          <p:cNvPr id="26627" name="Rectangle 3"/>
          <p:cNvSpPr>
            <a:spLocks noGrp="1" noChangeArrowheads="1"/>
          </p:cNvSpPr>
          <p:nvPr>
            <p:ph type="body" sz="half" idx="1"/>
          </p:nvPr>
        </p:nvSpPr>
        <p:spPr>
          <a:xfrm>
            <a:off x="457200" y="1752600"/>
            <a:ext cx="6858000" cy="4495800"/>
          </a:xfrm>
        </p:spPr>
        <p:txBody>
          <a:bodyPr/>
          <a:lstStyle/>
          <a:p>
            <a:pPr eaLnBrk="1" hangingPunct="1">
              <a:spcAft>
                <a:spcPct val="35000"/>
              </a:spcAft>
            </a:pPr>
            <a:r>
              <a:rPr lang="en-US" sz="2400" dirty="0" smtClean="0"/>
              <a:t>If no agreement is reached:</a:t>
            </a:r>
          </a:p>
          <a:p>
            <a:pPr lvl="1" eaLnBrk="1" hangingPunct="1">
              <a:spcAft>
                <a:spcPct val="35000"/>
              </a:spcAft>
            </a:pPr>
            <a:r>
              <a:rPr lang="en-US" sz="2000" dirty="0" smtClean="0"/>
              <a:t>The matter will be referred back to court for the Judicial Officer to make a decision regarding custody and visitation</a:t>
            </a:r>
          </a:p>
          <a:p>
            <a:pPr lvl="1" eaLnBrk="1" hangingPunct="1">
              <a:spcAft>
                <a:spcPct val="35000"/>
              </a:spcAft>
            </a:pPr>
            <a:r>
              <a:rPr lang="en-US" sz="2000" dirty="0" smtClean="0"/>
              <a:t>The mediator </a:t>
            </a:r>
            <a:r>
              <a:rPr lang="en-US" sz="2000" u="sng" dirty="0" smtClean="0"/>
              <a:t>will not</a:t>
            </a:r>
            <a:r>
              <a:rPr lang="en-US" sz="2000" dirty="0" smtClean="0"/>
              <a:t> discuss what happened during your sessions with anyone</a:t>
            </a:r>
          </a:p>
          <a:p>
            <a:pPr lvl="1" eaLnBrk="1" hangingPunct="1">
              <a:spcAft>
                <a:spcPct val="35000"/>
              </a:spcAft>
            </a:pPr>
            <a:r>
              <a:rPr lang="en-US" sz="2000" dirty="0" smtClean="0"/>
              <a:t>The mediator </a:t>
            </a:r>
            <a:r>
              <a:rPr lang="en-US" sz="2000" u="sng" dirty="0" smtClean="0"/>
              <a:t>will not</a:t>
            </a:r>
            <a:r>
              <a:rPr lang="en-US" sz="2000" dirty="0" smtClean="0"/>
              <a:t> make a recommendation to the Judicial Officer regarding a parenting plan</a:t>
            </a:r>
          </a:p>
          <a:p>
            <a:pPr eaLnBrk="1" hangingPunct="1"/>
            <a:r>
              <a:rPr lang="en-US" sz="2400" dirty="0" smtClean="0"/>
              <a:t>Mediators do not:</a:t>
            </a:r>
          </a:p>
          <a:p>
            <a:pPr lvl="1" eaLnBrk="1" hangingPunct="1"/>
            <a:r>
              <a:rPr lang="en-US" sz="2000" dirty="0" smtClean="0"/>
              <a:t>Give </a:t>
            </a:r>
            <a:r>
              <a:rPr lang="en-US" sz="2000" dirty="0"/>
              <a:t>legal advice</a:t>
            </a:r>
          </a:p>
          <a:p>
            <a:pPr lvl="1" eaLnBrk="1" hangingPunct="1"/>
            <a:r>
              <a:rPr lang="en-US" sz="2000" dirty="0"/>
              <a:t>Discuss child support, spousal support, or division of property</a:t>
            </a:r>
          </a:p>
          <a:p>
            <a:pPr lvl="1" eaLnBrk="1" hangingPunct="1">
              <a:spcAft>
                <a:spcPct val="35000"/>
              </a:spcAft>
            </a:pPr>
            <a:endParaRPr lang="en-US" sz="2400" dirty="0" smtClean="0"/>
          </a:p>
        </p:txBody>
      </p:sp>
      <p:pic>
        <p:nvPicPr>
          <p:cNvPr id="15362" name="Picture 2" descr="C:\Users\wmcwhirter\AppData\Local\Microsoft\Windows\Temporary Internet Files\Content.IE5\H7MBTHAU\MP9003416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124200"/>
            <a:ext cx="1914144" cy="26833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randombar(horizontal)">
                                      <p:cBhvr>
                                        <p:cTn id="7" dur="25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457200"/>
            <a:ext cx="8763000" cy="990600"/>
          </a:xfrm>
        </p:spPr>
        <p:txBody>
          <a:bodyPr/>
          <a:lstStyle/>
          <a:p>
            <a:pPr algn="ctr" eaLnBrk="1" hangingPunct="1"/>
            <a:r>
              <a:rPr lang="en-US" sz="4000" dirty="0" smtClean="0"/>
              <a:t>Mediation Confidentiality Exceptions</a:t>
            </a:r>
          </a:p>
        </p:txBody>
      </p:sp>
      <p:sp>
        <p:nvSpPr>
          <p:cNvPr id="27651" name="Rectangle 3"/>
          <p:cNvSpPr>
            <a:spLocks noGrp="1" noChangeArrowheads="1"/>
          </p:cNvSpPr>
          <p:nvPr>
            <p:ph idx="1"/>
          </p:nvPr>
        </p:nvSpPr>
        <p:spPr>
          <a:xfrm>
            <a:off x="479981" y="1828800"/>
            <a:ext cx="6172200" cy="4419600"/>
          </a:xfrm>
        </p:spPr>
        <p:txBody>
          <a:bodyPr/>
          <a:lstStyle/>
          <a:p>
            <a:pPr marL="342900" lvl="1" indent="-342900" eaLnBrk="1" hangingPunct="1">
              <a:lnSpc>
                <a:spcPct val="90000"/>
              </a:lnSpc>
              <a:buClr>
                <a:schemeClr val="bg2"/>
              </a:buClr>
              <a:buSzPct val="75000"/>
              <a:buFont typeface="Wingdings" pitchFamily="2" charset="2"/>
              <a:buChar char="n"/>
            </a:pPr>
            <a:r>
              <a:rPr lang="en-US" dirty="0" smtClean="0"/>
              <a:t>Mediators are required by law to report to the local child </a:t>
            </a:r>
            <a:r>
              <a:rPr lang="en-US" dirty="0"/>
              <a:t>protection or law enforcement </a:t>
            </a:r>
            <a:r>
              <a:rPr lang="en-US" dirty="0" smtClean="0"/>
              <a:t>agency the following:</a:t>
            </a:r>
          </a:p>
          <a:p>
            <a:pPr marL="0" lvl="1" indent="0" eaLnBrk="1" hangingPunct="1">
              <a:lnSpc>
                <a:spcPct val="90000"/>
              </a:lnSpc>
              <a:buClr>
                <a:schemeClr val="bg2"/>
              </a:buClr>
              <a:buSzPct val="75000"/>
              <a:buNone/>
            </a:pPr>
            <a:endParaRPr lang="en-US" sz="1200" dirty="0" smtClean="0"/>
          </a:p>
          <a:p>
            <a:pPr marL="742950" lvl="2" indent="-342900" eaLnBrk="1" hangingPunct="1">
              <a:lnSpc>
                <a:spcPct val="90000"/>
              </a:lnSpc>
              <a:buSzPct val="75000"/>
            </a:pPr>
            <a:r>
              <a:rPr lang="en-US" dirty="0"/>
              <a:t>Abuse or </a:t>
            </a:r>
            <a:r>
              <a:rPr lang="en-US" dirty="0" smtClean="0"/>
              <a:t>neglect</a:t>
            </a:r>
          </a:p>
          <a:p>
            <a:pPr marL="742950" lvl="2" indent="-342900" eaLnBrk="1" hangingPunct="1">
              <a:lnSpc>
                <a:spcPct val="90000"/>
              </a:lnSpc>
              <a:buSzPct val="75000"/>
            </a:pPr>
            <a:r>
              <a:rPr lang="en-US" dirty="0" smtClean="0"/>
              <a:t>A </a:t>
            </a:r>
            <a:r>
              <a:rPr lang="en-US" dirty="0"/>
              <a:t>person’s intent to harm themselves or </a:t>
            </a:r>
            <a:r>
              <a:rPr lang="en-US" dirty="0" smtClean="0"/>
              <a:t>others</a:t>
            </a:r>
          </a:p>
          <a:p>
            <a:pPr marL="742950" lvl="2" indent="-342900" eaLnBrk="1" hangingPunct="1">
              <a:lnSpc>
                <a:spcPct val="90000"/>
              </a:lnSpc>
              <a:buSzPct val="75000"/>
            </a:pPr>
            <a:endParaRPr lang="en-US" dirty="0"/>
          </a:p>
          <a:p>
            <a:pPr marL="0" indent="-400050" eaLnBrk="1" hangingPunct="1">
              <a:lnSpc>
                <a:spcPct val="90000"/>
              </a:lnSpc>
            </a:pPr>
            <a:r>
              <a:rPr lang="en-US" sz="2400" dirty="0"/>
              <a:t>Mediators may not be able to mediate if there is an open </a:t>
            </a:r>
            <a:r>
              <a:rPr lang="en-US" sz="2400" dirty="0" smtClean="0"/>
              <a:t>child </a:t>
            </a:r>
            <a:r>
              <a:rPr lang="en-US" sz="2400" dirty="0"/>
              <a:t>p</a:t>
            </a:r>
            <a:r>
              <a:rPr lang="en-US" sz="2400" dirty="0" smtClean="0"/>
              <a:t>rotective </a:t>
            </a:r>
            <a:r>
              <a:rPr lang="en-US" sz="2400" dirty="0"/>
              <a:t>s</a:t>
            </a:r>
            <a:r>
              <a:rPr lang="en-US" sz="2400" dirty="0" smtClean="0"/>
              <a:t>ervices case </a:t>
            </a:r>
            <a:r>
              <a:rPr lang="en-US" sz="2400" dirty="0"/>
              <a:t>involving the same </a:t>
            </a:r>
            <a:r>
              <a:rPr lang="en-US" sz="2400" dirty="0" smtClean="0"/>
              <a:t>children</a:t>
            </a:r>
            <a:endParaRPr lang="en-US" dirty="0"/>
          </a:p>
          <a:p>
            <a:pPr marL="342900" lvl="1" indent="-342900" eaLnBrk="1" hangingPunct="1">
              <a:lnSpc>
                <a:spcPct val="90000"/>
              </a:lnSpc>
              <a:buClr>
                <a:schemeClr val="bg2"/>
              </a:buClr>
              <a:buSzPct val="75000"/>
              <a:buFont typeface="Wingdings" pitchFamily="2" charset="2"/>
              <a:buChar char="n"/>
            </a:pPr>
            <a:endParaRPr lang="en-US" dirty="0"/>
          </a:p>
          <a:p>
            <a:pPr marL="342900" lvl="1" indent="-342900" eaLnBrk="1" hangingPunct="1">
              <a:lnSpc>
                <a:spcPct val="90000"/>
              </a:lnSpc>
              <a:buClr>
                <a:schemeClr val="bg2"/>
              </a:buClr>
              <a:buSzPct val="75000"/>
              <a:buFont typeface="Wingdings" pitchFamily="2" charset="2"/>
              <a:buChar char="n"/>
            </a:pPr>
            <a:endParaRPr lang="en-US" dirty="0" smtClean="0"/>
          </a:p>
          <a:p>
            <a:pPr lvl="2" eaLnBrk="1" hangingPunct="1">
              <a:lnSpc>
                <a:spcPct val="90000"/>
              </a:lnSpc>
            </a:pPr>
            <a:endParaRPr lang="en-US" sz="2000" dirty="0"/>
          </a:p>
          <a:p>
            <a:pPr lvl="2" eaLnBrk="1" hangingPunct="1">
              <a:lnSpc>
                <a:spcPct val="90000"/>
              </a:lnSpc>
            </a:pPr>
            <a:endParaRPr lang="en-US" sz="2000" dirty="0" smtClean="0"/>
          </a:p>
        </p:txBody>
      </p:sp>
      <p:pic>
        <p:nvPicPr>
          <p:cNvPr id="2050" name="Picture 2" descr="C:\Users\wmcwhirter\AppData\Local\Microsoft\Windows\Temporary Internet Files\Content.IE5\1IJ8BG6S\MP9003096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3541" y="3375782"/>
            <a:ext cx="2304288" cy="32303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C:\Users\wmcwhirter\AppData\Local\Microsoft\Windows\Temporary Internet Files\Content.IE5\7JMSYQ8N\MC90038257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834896"/>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xfrm>
            <a:off x="457200" y="457200"/>
            <a:ext cx="8229600" cy="1066800"/>
          </a:xfrm>
        </p:spPr>
        <p:txBody>
          <a:bodyPr/>
          <a:lstStyle/>
          <a:p>
            <a:pPr algn="ctr" eaLnBrk="1" hangingPunct="1"/>
            <a:r>
              <a:rPr lang="en-US" dirty="0" smtClean="0"/>
              <a:t>Who Are Your Mediators?</a:t>
            </a:r>
          </a:p>
        </p:txBody>
      </p:sp>
      <p:sp>
        <p:nvSpPr>
          <p:cNvPr id="35843" name="Rectangle 3"/>
          <p:cNvSpPr>
            <a:spLocks noGrp="1" noChangeArrowheads="1"/>
          </p:cNvSpPr>
          <p:nvPr>
            <p:ph sz="half" idx="1"/>
          </p:nvPr>
        </p:nvSpPr>
        <p:spPr>
          <a:xfrm>
            <a:off x="381000" y="1525468"/>
            <a:ext cx="7086600" cy="2971800"/>
          </a:xfrm>
        </p:spPr>
        <p:txBody>
          <a:bodyPr/>
          <a:lstStyle/>
          <a:p>
            <a:pPr eaLnBrk="1" hangingPunct="1"/>
            <a:r>
              <a:rPr lang="en-US" sz="2400" dirty="0" smtClean="0"/>
              <a:t>Family Court Services mediators have a masters </a:t>
            </a:r>
            <a:r>
              <a:rPr lang="en-US" sz="2400" dirty="0"/>
              <a:t>d</a:t>
            </a:r>
            <a:r>
              <a:rPr lang="en-US" sz="2400" dirty="0" smtClean="0"/>
              <a:t>egree (or higher) in a behavioral science such as psychology, social work, marriage and family, or child counseling</a:t>
            </a:r>
          </a:p>
          <a:p>
            <a:pPr eaLnBrk="1" hangingPunct="1">
              <a:buFont typeface="Wingdings" pitchFamily="2" charset="2"/>
              <a:buNone/>
            </a:pPr>
            <a:endParaRPr lang="en-US" sz="1100" dirty="0" smtClean="0"/>
          </a:p>
          <a:p>
            <a:pPr eaLnBrk="1" hangingPunct="1"/>
            <a:r>
              <a:rPr lang="en-US" sz="2400" dirty="0" smtClean="0"/>
              <a:t>Mediators have a minimum of two years post master’s experience, knowledge of child development, the court system and community resources </a:t>
            </a:r>
            <a:r>
              <a:rPr lang="en-US" sz="2000" dirty="0" smtClean="0"/>
              <a:t>(Family </a:t>
            </a:r>
            <a:r>
              <a:rPr lang="en-US" sz="2000" dirty="0"/>
              <a:t>Code </a:t>
            </a:r>
            <a:r>
              <a:rPr lang="en-US" sz="2000" dirty="0" smtClean="0"/>
              <a:t>1815)</a:t>
            </a:r>
            <a:endParaRPr lang="en-US" sz="2000" dirty="0"/>
          </a:p>
          <a:p>
            <a:pPr eaLnBrk="1" hangingPunct="1"/>
            <a:endParaRPr lang="en-US" sz="2400" dirty="0" smtClean="0"/>
          </a:p>
          <a:p>
            <a:pPr marL="0" indent="0" eaLnBrk="1" hangingPunct="1">
              <a:buNone/>
            </a:pPr>
            <a:endParaRPr lang="en-US" sz="1200" dirty="0" smtClean="0"/>
          </a:p>
        </p:txBody>
      </p:sp>
      <p:sp>
        <p:nvSpPr>
          <p:cNvPr id="3" name="TextBox 2"/>
          <p:cNvSpPr txBox="1"/>
          <p:nvPr/>
        </p:nvSpPr>
        <p:spPr>
          <a:xfrm>
            <a:off x="393192" y="4968240"/>
            <a:ext cx="7696200" cy="1569660"/>
          </a:xfrm>
          <a:prstGeom prst="rect">
            <a:avLst/>
          </a:prstGeom>
          <a:noFill/>
        </p:spPr>
        <p:txBody>
          <a:bodyPr wrap="square" rtlCol="0">
            <a:spAutoFit/>
          </a:bodyPr>
          <a:lstStyle/>
          <a:p>
            <a:pPr marL="342900" lvl="0" indent="-342900">
              <a:spcBef>
                <a:spcPct val="20000"/>
              </a:spcBef>
              <a:buClr>
                <a:srgbClr val="00007D"/>
              </a:buClr>
              <a:buSzPct val="75000"/>
              <a:buFont typeface="Wingdings" pitchFamily="2" charset="2"/>
              <a:buChar char="n"/>
            </a:pPr>
            <a:r>
              <a:rPr lang="en-US" sz="2400" kern="0" dirty="0">
                <a:solidFill>
                  <a:srgbClr val="000000"/>
                </a:solidFill>
                <a:latin typeface="Palatino Linotype"/>
              </a:rPr>
              <a:t>In addition, </a:t>
            </a:r>
            <a:r>
              <a:rPr lang="en-US" sz="2400" kern="0" dirty="0" smtClean="0">
                <a:solidFill>
                  <a:srgbClr val="000000"/>
                </a:solidFill>
                <a:latin typeface="Palatino Linotype"/>
              </a:rPr>
              <a:t>court connected mediators </a:t>
            </a:r>
            <a:r>
              <a:rPr lang="en-US" sz="2400" kern="0" dirty="0">
                <a:solidFill>
                  <a:srgbClr val="000000"/>
                </a:solidFill>
                <a:latin typeface="Palatino Linotype"/>
              </a:rPr>
              <a:t>are required to complete 8 hours of continuing education (</a:t>
            </a:r>
            <a:r>
              <a:rPr lang="en-US" kern="0" dirty="0">
                <a:solidFill>
                  <a:srgbClr val="000000"/>
                </a:solidFill>
                <a:latin typeface="Palatino Linotype"/>
              </a:rPr>
              <a:t>CRC</a:t>
            </a:r>
            <a:r>
              <a:rPr lang="en-US" sz="2400" kern="0" dirty="0">
                <a:solidFill>
                  <a:srgbClr val="000000"/>
                </a:solidFill>
                <a:latin typeface="Palatino Linotype"/>
              </a:rPr>
              <a:t> </a:t>
            </a:r>
            <a:r>
              <a:rPr lang="en-US" kern="0" dirty="0" smtClean="0">
                <a:solidFill>
                  <a:srgbClr val="000000"/>
                </a:solidFill>
                <a:latin typeface="Palatino Linotype"/>
              </a:rPr>
              <a:t>5.210(f)(1)(B)</a:t>
            </a:r>
            <a:r>
              <a:rPr lang="en-US" sz="2400" kern="0" dirty="0" smtClean="0">
                <a:solidFill>
                  <a:srgbClr val="000000"/>
                </a:solidFill>
                <a:latin typeface="Palatino Linotype"/>
              </a:rPr>
              <a:t>) </a:t>
            </a:r>
            <a:r>
              <a:rPr lang="en-US" sz="2400" kern="0" dirty="0">
                <a:solidFill>
                  <a:srgbClr val="000000"/>
                </a:solidFill>
                <a:latin typeface="Palatino Linotype"/>
              </a:rPr>
              <a:t>and 4 hours of domestic violence training annually </a:t>
            </a:r>
            <a:r>
              <a:rPr lang="en-US" kern="0" dirty="0">
                <a:solidFill>
                  <a:srgbClr val="000000"/>
                </a:solidFill>
                <a:latin typeface="Palatino Linotype"/>
              </a:rPr>
              <a:t> </a:t>
            </a:r>
            <a:r>
              <a:rPr lang="en-US" sz="2400" kern="0" dirty="0">
                <a:solidFill>
                  <a:srgbClr val="000000"/>
                </a:solidFill>
                <a:latin typeface="Palatino Linotype"/>
              </a:rPr>
              <a:t>(</a:t>
            </a:r>
            <a:r>
              <a:rPr lang="en-US" kern="0" dirty="0" smtClean="0">
                <a:solidFill>
                  <a:srgbClr val="000000"/>
                </a:solidFill>
                <a:latin typeface="Palatino Linotype"/>
              </a:rPr>
              <a:t>CRC 5.215(j)(2)</a:t>
            </a:r>
            <a:r>
              <a:rPr lang="en-US" sz="2400" kern="0" dirty="0" smtClean="0">
                <a:solidFill>
                  <a:srgbClr val="000000"/>
                </a:solidFill>
                <a:latin typeface="Palatino Linotype"/>
              </a:rPr>
              <a:t>)</a:t>
            </a:r>
            <a:endParaRPr lang="en-US" kern="0" dirty="0">
              <a:solidFill>
                <a:srgbClr val="000000"/>
              </a:solidFill>
              <a:latin typeface="Palatino Linotype"/>
            </a:endParaRPr>
          </a:p>
        </p:txBody>
      </p:sp>
    </p:spTree>
    <p:extLst>
      <p:ext uri="{BB962C8B-B14F-4D97-AF65-F5344CB8AC3E}">
        <p14:creationId xmlns:p14="http://schemas.microsoft.com/office/powerpoint/2010/main" val="258636055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wmcwhirter\AppData\Local\Microsoft\Windows\Temporary Internet Files\Content.IE5\7JMSYQ8N\MP9004276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752" y="3429000"/>
            <a:ext cx="2030834" cy="2798889"/>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381000" y="228600"/>
            <a:ext cx="8229600" cy="1371600"/>
          </a:xfrm>
        </p:spPr>
        <p:txBody>
          <a:bodyPr/>
          <a:lstStyle/>
          <a:p>
            <a:pPr algn="ctr" eaLnBrk="1" hangingPunct="1"/>
            <a:r>
              <a:rPr lang="en-US" dirty="0" smtClean="0"/>
              <a:t>Mediation Process</a:t>
            </a:r>
          </a:p>
        </p:txBody>
      </p:sp>
      <p:sp>
        <p:nvSpPr>
          <p:cNvPr id="15364" name="Rectangle 3"/>
          <p:cNvSpPr>
            <a:spLocks noGrp="1" noChangeArrowheads="1"/>
          </p:cNvSpPr>
          <p:nvPr>
            <p:ph sz="half" idx="1"/>
          </p:nvPr>
        </p:nvSpPr>
        <p:spPr>
          <a:xfrm>
            <a:off x="381000" y="1676400"/>
            <a:ext cx="8527438" cy="4800600"/>
          </a:xfrm>
        </p:spPr>
        <p:txBody>
          <a:bodyPr>
            <a:noAutofit/>
          </a:bodyPr>
          <a:lstStyle/>
          <a:p>
            <a:pPr eaLnBrk="1" hangingPunct="1">
              <a:lnSpc>
                <a:spcPct val="80000"/>
              </a:lnSpc>
              <a:spcAft>
                <a:spcPct val="20000"/>
              </a:spcAft>
              <a:defRPr/>
            </a:pPr>
            <a:r>
              <a:rPr lang="en-US" sz="2000" dirty="0" smtClean="0"/>
              <a:t>The participants only </a:t>
            </a:r>
            <a:r>
              <a:rPr lang="en-US" sz="2000" dirty="0"/>
              <a:t>include the legal parents and the </a:t>
            </a:r>
            <a:r>
              <a:rPr lang="en-US" sz="2000" dirty="0" smtClean="0"/>
              <a:t>mediator</a:t>
            </a:r>
          </a:p>
          <a:p>
            <a:pPr marL="0" indent="0" eaLnBrk="1" hangingPunct="1">
              <a:lnSpc>
                <a:spcPct val="80000"/>
              </a:lnSpc>
              <a:spcAft>
                <a:spcPct val="20000"/>
              </a:spcAft>
              <a:buNone/>
              <a:defRPr/>
            </a:pPr>
            <a:endParaRPr lang="en-US" sz="1600" dirty="0"/>
          </a:p>
          <a:p>
            <a:pPr eaLnBrk="1" hangingPunct="1">
              <a:lnSpc>
                <a:spcPct val="80000"/>
              </a:lnSpc>
              <a:spcAft>
                <a:spcPts val="600"/>
              </a:spcAft>
              <a:defRPr/>
            </a:pPr>
            <a:r>
              <a:rPr lang="en-US" sz="2000" dirty="0" smtClean="0"/>
              <a:t>Each </a:t>
            </a:r>
            <a:r>
              <a:rPr lang="en-US" sz="2000" dirty="0"/>
              <a:t>parent presents their proposals for child sharing and custody</a:t>
            </a:r>
          </a:p>
          <a:p>
            <a:pPr lvl="1" eaLnBrk="1" hangingPunct="1">
              <a:lnSpc>
                <a:spcPct val="80000"/>
              </a:lnSpc>
              <a:spcBef>
                <a:spcPts val="600"/>
              </a:spcBef>
              <a:spcAft>
                <a:spcPts val="600"/>
              </a:spcAft>
              <a:defRPr/>
            </a:pPr>
            <a:r>
              <a:rPr lang="en-US" sz="2000" dirty="0" smtClean="0"/>
              <a:t>The parent who filed the current request for court orders generally speaks first.  </a:t>
            </a:r>
          </a:p>
          <a:p>
            <a:pPr lvl="1" eaLnBrk="1" hangingPunct="1">
              <a:lnSpc>
                <a:spcPct val="80000"/>
              </a:lnSpc>
              <a:spcBef>
                <a:spcPts val="600"/>
              </a:spcBef>
              <a:spcAft>
                <a:spcPts val="600"/>
              </a:spcAft>
              <a:defRPr/>
            </a:pPr>
            <a:r>
              <a:rPr lang="en-US" sz="2000" dirty="0" smtClean="0"/>
              <a:t>If both parents filed at the same time, the mediator will ask the parents if they have a preference of who speaks first.</a:t>
            </a:r>
          </a:p>
          <a:p>
            <a:pPr eaLnBrk="1" hangingPunct="1">
              <a:lnSpc>
                <a:spcPct val="90000"/>
              </a:lnSpc>
              <a:buFont typeface="Wingdings" pitchFamily="2" charset="2"/>
              <a:buNone/>
              <a:defRPr/>
            </a:pPr>
            <a:endParaRPr lang="en-US" sz="1600" dirty="0" smtClean="0"/>
          </a:p>
          <a:p>
            <a:pPr eaLnBrk="1" hangingPunct="1">
              <a:lnSpc>
                <a:spcPct val="90000"/>
              </a:lnSpc>
              <a:defRPr/>
            </a:pPr>
            <a:r>
              <a:rPr lang="en-US" sz="2000" dirty="0" smtClean="0"/>
              <a:t>Parents </a:t>
            </a:r>
            <a:r>
              <a:rPr lang="en-US" sz="2000" dirty="0"/>
              <a:t>negotiate and compromise to reach an agreement</a:t>
            </a:r>
          </a:p>
          <a:p>
            <a:pPr eaLnBrk="1" hangingPunct="1">
              <a:lnSpc>
                <a:spcPct val="90000"/>
              </a:lnSpc>
              <a:buFont typeface="Wingdings" pitchFamily="2" charset="2"/>
              <a:buNone/>
              <a:defRPr/>
            </a:pPr>
            <a:endParaRPr lang="en-US" sz="1400" dirty="0" smtClean="0"/>
          </a:p>
          <a:p>
            <a:pPr eaLnBrk="1" hangingPunct="1">
              <a:spcBef>
                <a:spcPts val="0"/>
              </a:spcBef>
              <a:spcAft>
                <a:spcPts val="0"/>
              </a:spcAft>
            </a:pPr>
            <a:r>
              <a:rPr lang="en-US" sz="2000" dirty="0"/>
              <a:t>The mediator</a:t>
            </a:r>
          </a:p>
          <a:p>
            <a:pPr lvl="1" eaLnBrk="1" hangingPunct="1">
              <a:spcBef>
                <a:spcPts val="0"/>
              </a:spcBef>
              <a:spcAft>
                <a:spcPts val="600"/>
              </a:spcAft>
            </a:pPr>
            <a:r>
              <a:rPr lang="en-US" sz="2000" dirty="0"/>
              <a:t>Remains </a:t>
            </a:r>
            <a:r>
              <a:rPr lang="en-US" sz="2000" dirty="0" smtClean="0"/>
              <a:t>impartial</a:t>
            </a:r>
            <a:endParaRPr lang="en-US" sz="2000" dirty="0"/>
          </a:p>
          <a:p>
            <a:pPr lvl="1" eaLnBrk="1" hangingPunct="1">
              <a:spcBef>
                <a:spcPts val="0"/>
              </a:spcBef>
              <a:spcAft>
                <a:spcPts val="600"/>
              </a:spcAft>
            </a:pPr>
            <a:r>
              <a:rPr lang="en-US" sz="2000" dirty="0"/>
              <a:t>Does not </a:t>
            </a:r>
            <a:r>
              <a:rPr lang="en-US" sz="2000" dirty="0" smtClean="0"/>
              <a:t>take sides</a:t>
            </a:r>
            <a:endParaRPr lang="en-US" sz="2000" dirty="0"/>
          </a:p>
          <a:p>
            <a:pPr lvl="1" eaLnBrk="1" hangingPunct="1">
              <a:spcBef>
                <a:spcPts val="0"/>
              </a:spcBef>
              <a:spcAft>
                <a:spcPts val="600"/>
              </a:spcAft>
            </a:pPr>
            <a:r>
              <a:rPr lang="en-US" sz="2000" dirty="0" smtClean="0"/>
              <a:t>Provides education and suggestions to assist parents with their parenting plan</a:t>
            </a:r>
            <a:endParaRPr lang="en-US" sz="20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914400"/>
          </a:xfrm>
        </p:spPr>
        <p:txBody>
          <a:bodyPr/>
          <a:lstStyle/>
          <a:p>
            <a:pPr algn="ctr" eaLnBrk="1" hangingPunct="1"/>
            <a:r>
              <a:rPr lang="en-US" dirty="0" smtClean="0"/>
              <a:t>Mediation Guidelines</a:t>
            </a:r>
          </a:p>
        </p:txBody>
      </p:sp>
      <p:sp>
        <p:nvSpPr>
          <p:cNvPr id="31747" name="Rectangle 7"/>
          <p:cNvSpPr>
            <a:spLocks noGrp="1" noChangeArrowheads="1"/>
          </p:cNvSpPr>
          <p:nvPr>
            <p:ph type="body" sz="half" idx="1"/>
          </p:nvPr>
        </p:nvSpPr>
        <p:spPr>
          <a:xfrm>
            <a:off x="228600" y="1447800"/>
            <a:ext cx="4572000" cy="3886200"/>
          </a:xfrm>
        </p:spPr>
        <p:txBody>
          <a:bodyPr/>
          <a:lstStyle/>
          <a:p>
            <a:pPr eaLnBrk="1" hangingPunct="1"/>
            <a:r>
              <a:rPr lang="en-US" sz="2800" dirty="0" smtClean="0"/>
              <a:t>Do</a:t>
            </a:r>
          </a:p>
          <a:p>
            <a:pPr lvl="1" eaLnBrk="1" hangingPunct="1"/>
            <a:r>
              <a:rPr lang="en-US" sz="2400" dirty="0" smtClean="0"/>
              <a:t>Focus on child’s best interest</a:t>
            </a:r>
          </a:p>
          <a:p>
            <a:pPr lvl="1" eaLnBrk="1" hangingPunct="1"/>
            <a:r>
              <a:rPr lang="en-US" sz="2400" dirty="0" smtClean="0"/>
              <a:t>Come with an open mind</a:t>
            </a:r>
          </a:p>
          <a:p>
            <a:pPr lvl="1" eaLnBrk="1" hangingPunct="1"/>
            <a:r>
              <a:rPr lang="en-US" sz="2400" dirty="0" smtClean="0"/>
              <a:t>Prepare to discuss several possible options</a:t>
            </a:r>
          </a:p>
          <a:p>
            <a:pPr lvl="1" eaLnBrk="1" hangingPunct="1"/>
            <a:r>
              <a:rPr lang="en-US" sz="2400" dirty="0" smtClean="0"/>
              <a:t>Remember </a:t>
            </a:r>
            <a:r>
              <a:rPr lang="en-US" sz="2400" dirty="0"/>
              <a:t>children do best with involvement from both parents</a:t>
            </a:r>
          </a:p>
          <a:p>
            <a:pPr lvl="1" eaLnBrk="1" hangingPunct="1"/>
            <a:endParaRPr lang="en-US" sz="2400" dirty="0" smtClean="0"/>
          </a:p>
          <a:p>
            <a:pPr lvl="1" eaLnBrk="1" hangingPunct="1">
              <a:buFont typeface="Wingdings" pitchFamily="2" charset="2"/>
              <a:buNone/>
            </a:pPr>
            <a:endParaRPr lang="en-US" sz="2400" dirty="0" smtClean="0"/>
          </a:p>
        </p:txBody>
      </p:sp>
      <p:sp>
        <p:nvSpPr>
          <p:cNvPr id="31748" name="Rectangle 8"/>
          <p:cNvSpPr>
            <a:spLocks noGrp="1" noChangeArrowheads="1"/>
          </p:cNvSpPr>
          <p:nvPr>
            <p:ph type="body" sz="half" idx="4294967295"/>
          </p:nvPr>
        </p:nvSpPr>
        <p:spPr>
          <a:xfrm>
            <a:off x="4800600" y="1447800"/>
            <a:ext cx="4343400" cy="3886200"/>
          </a:xfrm>
        </p:spPr>
        <p:txBody>
          <a:bodyPr/>
          <a:lstStyle/>
          <a:p>
            <a:pPr eaLnBrk="1" hangingPunct="1"/>
            <a:r>
              <a:rPr lang="en-US" sz="2800" dirty="0" smtClean="0"/>
              <a:t>Don’t</a:t>
            </a:r>
          </a:p>
          <a:p>
            <a:pPr lvl="1" eaLnBrk="1" hangingPunct="1"/>
            <a:r>
              <a:rPr lang="en-US" sz="2400" dirty="0" smtClean="0"/>
              <a:t>Focus on or blame the other parent </a:t>
            </a:r>
          </a:p>
          <a:p>
            <a:pPr lvl="1" eaLnBrk="1" hangingPunct="1"/>
            <a:r>
              <a:rPr lang="en-US" sz="2400" dirty="0" smtClean="0"/>
              <a:t>Reject a proposal without consideration</a:t>
            </a:r>
          </a:p>
          <a:p>
            <a:pPr lvl="1" eaLnBrk="1" hangingPunct="1"/>
            <a:r>
              <a:rPr lang="en-US" sz="2400" dirty="0" smtClean="0"/>
              <a:t>Let emotions and past history guide decisions</a:t>
            </a:r>
          </a:p>
        </p:txBody>
      </p:sp>
      <p:pic>
        <p:nvPicPr>
          <p:cNvPr id="18435" name="Picture 3" descr="C:\Users\wmcwhirter\AppData\Local\Microsoft\Windows\Temporary Internet Files\Content.IE5\4SNY1DOJ\MC9003324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648200"/>
            <a:ext cx="2971800" cy="18385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457200" y="685800"/>
            <a:ext cx="8229600" cy="838200"/>
          </a:xfrm>
        </p:spPr>
        <p:txBody>
          <a:bodyPr/>
          <a:lstStyle/>
          <a:p>
            <a:pPr algn="ctr" eaLnBrk="1" hangingPunct="1"/>
            <a:r>
              <a:rPr lang="en-US" dirty="0" smtClean="0"/>
              <a:t>Introduction to Mediation</a:t>
            </a:r>
          </a:p>
        </p:txBody>
      </p:sp>
      <p:sp>
        <p:nvSpPr>
          <p:cNvPr id="13315" name="Rectangle 5"/>
          <p:cNvSpPr>
            <a:spLocks noGrp="1" noChangeArrowheads="1"/>
          </p:cNvSpPr>
          <p:nvPr>
            <p:ph type="body" sz="half" idx="1"/>
          </p:nvPr>
        </p:nvSpPr>
        <p:spPr>
          <a:xfrm>
            <a:off x="609600" y="1828800"/>
            <a:ext cx="5638800" cy="4114800"/>
          </a:xfrm>
        </p:spPr>
        <p:txBody>
          <a:bodyPr/>
          <a:lstStyle/>
          <a:p>
            <a:pPr eaLnBrk="1" hangingPunct="1"/>
            <a:r>
              <a:rPr lang="en-US" sz="2800" dirty="0" smtClean="0"/>
              <a:t>Mediation is required whenever there is a dispute about child custody or visitation</a:t>
            </a:r>
          </a:p>
          <a:p>
            <a:pPr eaLnBrk="1" hangingPunct="1">
              <a:buFont typeface="Wingdings" pitchFamily="2" charset="2"/>
              <a:buNone/>
            </a:pPr>
            <a:endParaRPr lang="en-US" sz="2000" dirty="0" smtClean="0"/>
          </a:p>
          <a:p>
            <a:pPr eaLnBrk="1" hangingPunct="1"/>
            <a:r>
              <a:rPr lang="en-US" sz="2800" dirty="0" smtClean="0"/>
              <a:t>Mediation focuses on developing an agreement between parents that is in the best interest of the children</a:t>
            </a:r>
          </a:p>
          <a:p>
            <a:pPr eaLnBrk="1" hangingPunct="1">
              <a:buFont typeface="Wingdings" pitchFamily="2" charset="2"/>
              <a:buNone/>
            </a:pPr>
            <a:endParaRPr lang="en-US" sz="2400" dirty="0" smtClean="0"/>
          </a:p>
        </p:txBody>
      </p:sp>
      <p:pic>
        <p:nvPicPr>
          <p:cNvPr id="13316" name="Picture 9" descr="MC900018954[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6553200" y="2438400"/>
            <a:ext cx="2209800" cy="1943100"/>
          </a:xfrm>
        </p:spPr>
      </p:pic>
      <p:sp>
        <p:nvSpPr>
          <p:cNvPr id="13317" name="Text Box 7"/>
          <p:cNvSpPr txBox="1">
            <a:spLocks noChangeArrowheads="1"/>
          </p:cNvSpPr>
          <p:nvPr/>
        </p:nvSpPr>
        <p:spPr bwMode="auto">
          <a:xfrm>
            <a:off x="6705600" y="4800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latin typeface="Palatino Linotype" pitchFamily="18" charset="0"/>
              </a:rPr>
              <a:t>Family Code §3170</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circle(in)">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304800"/>
            <a:ext cx="8229600" cy="1066800"/>
          </a:xfrm>
        </p:spPr>
        <p:txBody>
          <a:bodyPr/>
          <a:lstStyle/>
          <a:p>
            <a:pPr algn="ctr" eaLnBrk="1" hangingPunct="1"/>
            <a:r>
              <a:rPr lang="en-US" dirty="0" smtClean="0"/>
              <a:t>Mediation Outcomes</a:t>
            </a:r>
          </a:p>
        </p:txBody>
      </p:sp>
      <p:sp>
        <p:nvSpPr>
          <p:cNvPr id="33795" name="Rectangle 3"/>
          <p:cNvSpPr>
            <a:spLocks noGrp="1" noChangeArrowheads="1"/>
          </p:cNvSpPr>
          <p:nvPr>
            <p:ph type="body" sz="half" idx="1"/>
          </p:nvPr>
        </p:nvSpPr>
        <p:spPr>
          <a:xfrm>
            <a:off x="630631" y="1549696"/>
            <a:ext cx="7239000" cy="5029200"/>
          </a:xfrm>
        </p:spPr>
        <p:txBody>
          <a:bodyPr/>
          <a:lstStyle/>
          <a:p>
            <a:pPr eaLnBrk="1" hangingPunct="1">
              <a:lnSpc>
                <a:spcPct val="90000"/>
              </a:lnSpc>
            </a:pPr>
            <a:r>
              <a:rPr lang="en-US" sz="3000" dirty="0" smtClean="0"/>
              <a:t>Agreement Reached</a:t>
            </a:r>
          </a:p>
          <a:p>
            <a:pPr lvl="2" eaLnBrk="1" hangingPunct="1">
              <a:lnSpc>
                <a:spcPct val="90000"/>
              </a:lnSpc>
            </a:pPr>
            <a:r>
              <a:rPr lang="en-US" dirty="0" smtClean="0"/>
              <a:t>The agreement is reviewed with both parents and forwarded to Judicial Officer for approval </a:t>
            </a:r>
          </a:p>
          <a:p>
            <a:pPr marL="0" indent="0" eaLnBrk="1" hangingPunct="1">
              <a:lnSpc>
                <a:spcPct val="90000"/>
              </a:lnSpc>
              <a:buNone/>
            </a:pPr>
            <a:endParaRPr lang="en-US" sz="1800" dirty="0" smtClean="0"/>
          </a:p>
          <a:p>
            <a:pPr eaLnBrk="1" hangingPunct="1">
              <a:lnSpc>
                <a:spcPct val="90000"/>
              </a:lnSpc>
            </a:pPr>
            <a:r>
              <a:rPr lang="en-US" sz="3000" dirty="0" smtClean="0"/>
              <a:t>Partial Agreement</a:t>
            </a:r>
          </a:p>
          <a:p>
            <a:pPr lvl="1" eaLnBrk="1" hangingPunct="1">
              <a:lnSpc>
                <a:spcPct val="90000"/>
              </a:lnSpc>
            </a:pPr>
            <a:r>
              <a:rPr lang="en-US" dirty="0" smtClean="0"/>
              <a:t>Agreed upon terms</a:t>
            </a:r>
          </a:p>
          <a:p>
            <a:pPr lvl="2" eaLnBrk="1" hangingPunct="1">
              <a:lnSpc>
                <a:spcPct val="90000"/>
              </a:lnSpc>
            </a:pPr>
            <a:r>
              <a:rPr lang="en-US" dirty="0" smtClean="0"/>
              <a:t>Reviewed and forwarded to the Judicial Officer for approval</a:t>
            </a:r>
          </a:p>
          <a:p>
            <a:pPr lvl="1" eaLnBrk="1" hangingPunct="1">
              <a:lnSpc>
                <a:spcPct val="90000"/>
              </a:lnSpc>
            </a:pPr>
            <a:r>
              <a:rPr lang="en-US" dirty="0" smtClean="0"/>
              <a:t>Remaining issues</a:t>
            </a:r>
          </a:p>
          <a:p>
            <a:pPr lvl="2" eaLnBrk="1" hangingPunct="1">
              <a:lnSpc>
                <a:spcPct val="90000"/>
              </a:lnSpc>
            </a:pPr>
            <a:r>
              <a:rPr lang="en-US" dirty="0" smtClean="0"/>
              <a:t>Further mediation or</a:t>
            </a:r>
          </a:p>
          <a:p>
            <a:pPr lvl="2" eaLnBrk="1" hangingPunct="1">
              <a:lnSpc>
                <a:spcPct val="90000"/>
              </a:lnSpc>
            </a:pPr>
            <a:r>
              <a:rPr lang="en-US" dirty="0" smtClean="0"/>
              <a:t>Returned to court for decision</a:t>
            </a:r>
          </a:p>
          <a:p>
            <a:pPr marL="914400" lvl="2" indent="0" eaLnBrk="1" hangingPunct="1">
              <a:lnSpc>
                <a:spcPct val="90000"/>
              </a:lnSpc>
              <a:buNone/>
            </a:pPr>
            <a:endParaRPr lang="en-US" sz="1800" dirty="0" smtClean="0"/>
          </a:p>
        </p:txBody>
      </p:sp>
      <p:pic>
        <p:nvPicPr>
          <p:cNvPr id="3075" name="Picture 3" descr="C:\Users\wmcwhirter\AppData\Local\Microsoft\Windows\Temporary Internet Files\Content.IE5\H7MBTHAU\MC900310998[1].wmf"/>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800" y="4495800"/>
            <a:ext cx="2175662" cy="2115051"/>
          </a:xfrm>
          <a:prstGeom prst="rect">
            <a:avLst/>
          </a:prstGeom>
          <a:noFill/>
          <a:effectLst>
            <a:outerShdw blurRad="50800" dist="50800" dir="5400000" algn="ctr" rotWithShape="0">
              <a:schemeClr val="bg2">
                <a:lumMod val="60000"/>
                <a:lumOff val="4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075"/>
                                        </p:tgtEl>
                                      </p:cBhvr>
                                    </p:animEffect>
                                    <p:animScale>
                                      <p:cBhvr>
                                        <p:cTn id="7" dur="250" autoRev="1" fill="hold"/>
                                        <p:tgtEl>
                                          <p:spTgt spid="307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sz="3600" dirty="0" smtClean="0"/>
              <a:t>When there is no agreement…</a:t>
            </a:r>
            <a:endParaRPr lang="en-US" sz="3600" dirty="0"/>
          </a:p>
        </p:txBody>
      </p:sp>
      <p:sp>
        <p:nvSpPr>
          <p:cNvPr id="3" name="Text Placeholder 2"/>
          <p:cNvSpPr>
            <a:spLocks noGrp="1"/>
          </p:cNvSpPr>
          <p:nvPr>
            <p:ph type="body" sz="half" idx="1"/>
          </p:nvPr>
        </p:nvSpPr>
        <p:spPr>
          <a:xfrm>
            <a:off x="304798" y="1366838"/>
            <a:ext cx="7099967" cy="1866900"/>
          </a:xfrm>
        </p:spPr>
        <p:txBody>
          <a:bodyPr/>
          <a:lstStyle/>
          <a:p>
            <a:r>
              <a:rPr lang="en-US" sz="2800" dirty="0" smtClean="0"/>
              <a:t>Choices </a:t>
            </a:r>
            <a:r>
              <a:rPr lang="en-US" sz="2800" dirty="0"/>
              <a:t>to assist parents may include:</a:t>
            </a:r>
          </a:p>
          <a:p>
            <a:pPr lvl="1"/>
            <a:r>
              <a:rPr lang="en-US" sz="2400" dirty="0" smtClean="0"/>
              <a:t>Further mediation</a:t>
            </a:r>
          </a:p>
          <a:p>
            <a:pPr lvl="1"/>
            <a:r>
              <a:rPr lang="en-US" sz="2400" dirty="0" smtClean="0"/>
              <a:t>Interview child</a:t>
            </a:r>
          </a:p>
          <a:p>
            <a:pPr lvl="1"/>
            <a:r>
              <a:rPr lang="en-US" sz="2400" dirty="0" smtClean="0"/>
              <a:t>Mediators may speak with parents’ attorney</a:t>
            </a:r>
          </a:p>
          <a:p>
            <a:pPr lvl="1"/>
            <a:r>
              <a:rPr lang="en-US" sz="2400" dirty="0" smtClean="0"/>
              <a:t>Refer back to court</a:t>
            </a:r>
            <a:endParaRPr lang="en-US" sz="2400" dirty="0"/>
          </a:p>
        </p:txBody>
      </p:sp>
      <p:sp>
        <p:nvSpPr>
          <p:cNvPr id="4" name="Content Placeholder 3"/>
          <p:cNvSpPr>
            <a:spLocks noGrp="1"/>
          </p:cNvSpPr>
          <p:nvPr>
            <p:ph sz="half" idx="2"/>
          </p:nvPr>
        </p:nvSpPr>
        <p:spPr/>
        <p:txBody>
          <a:bodyPr/>
          <a:lstStyle/>
          <a:p>
            <a:pPr eaLnBrk="1" hangingPunct="1">
              <a:spcAft>
                <a:spcPct val="35000"/>
              </a:spcAft>
            </a:pPr>
            <a:r>
              <a:rPr lang="en-US" sz="2800" dirty="0" smtClean="0"/>
              <a:t>If there are safety concerns the Mediator may suggest to the </a:t>
            </a:r>
            <a:r>
              <a:rPr lang="en-US" sz="2800" dirty="0"/>
              <a:t>J</a:t>
            </a:r>
            <a:r>
              <a:rPr lang="en-US" sz="2800" dirty="0" smtClean="0"/>
              <a:t>udicial Officer:</a:t>
            </a:r>
            <a:endParaRPr lang="en-US" sz="2800" dirty="0"/>
          </a:p>
          <a:p>
            <a:pPr lvl="1" eaLnBrk="1" hangingPunct="1">
              <a:spcAft>
                <a:spcPct val="35000"/>
              </a:spcAft>
            </a:pPr>
            <a:r>
              <a:rPr lang="en-US" sz="2400" dirty="0"/>
              <a:t>Attorney </a:t>
            </a:r>
            <a:r>
              <a:rPr lang="en-US" sz="2400" dirty="0" smtClean="0"/>
              <a:t>appointed for </a:t>
            </a:r>
            <a:r>
              <a:rPr lang="en-US" sz="2400" dirty="0"/>
              <a:t>the child</a:t>
            </a:r>
          </a:p>
          <a:p>
            <a:pPr lvl="1" eaLnBrk="1" hangingPunct="1">
              <a:spcAft>
                <a:spcPct val="35000"/>
              </a:spcAft>
            </a:pPr>
            <a:r>
              <a:rPr lang="en-US" sz="2400" dirty="0"/>
              <a:t>Child Custody Investigation</a:t>
            </a:r>
          </a:p>
          <a:p>
            <a:pPr lvl="1" eaLnBrk="1" hangingPunct="1">
              <a:spcAft>
                <a:spcPct val="35000"/>
              </a:spcAft>
            </a:pPr>
            <a:r>
              <a:rPr lang="en-US" sz="2400" dirty="0" smtClean="0"/>
              <a:t>Psychological Evaluation </a:t>
            </a:r>
            <a:r>
              <a:rPr lang="en-US" sz="2000" dirty="0" smtClean="0"/>
              <a:t>(California evidence code 730)</a:t>
            </a:r>
            <a:endParaRPr lang="en-US" sz="2400" dirty="0"/>
          </a:p>
          <a:p>
            <a:endParaRPr lang="en-US" sz="3600" dirty="0"/>
          </a:p>
        </p:txBody>
      </p:sp>
      <p:grpSp>
        <p:nvGrpSpPr>
          <p:cNvPr id="5" name="Group 5"/>
          <p:cNvGrpSpPr>
            <a:grpSpLocks noChangeAspect="1"/>
          </p:cNvGrpSpPr>
          <p:nvPr/>
        </p:nvGrpSpPr>
        <p:grpSpPr bwMode="auto">
          <a:xfrm>
            <a:off x="7043609" y="1577181"/>
            <a:ext cx="2219325" cy="2627313"/>
            <a:chOff x="3792" y="816"/>
            <a:chExt cx="1398" cy="1655"/>
          </a:xfrm>
        </p:grpSpPr>
        <p:sp>
          <p:nvSpPr>
            <p:cNvPr id="6" name="AutoShape 4"/>
            <p:cNvSpPr>
              <a:spLocks noChangeAspect="1" noChangeArrowheads="1" noTextEdit="1"/>
            </p:cNvSpPr>
            <p:nvPr/>
          </p:nvSpPr>
          <p:spPr bwMode="auto">
            <a:xfrm>
              <a:off x="3792" y="816"/>
              <a:ext cx="1398" cy="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663" y="1499"/>
              <a:ext cx="60" cy="118"/>
            </a:xfrm>
            <a:custGeom>
              <a:avLst/>
              <a:gdLst>
                <a:gd name="T0" fmla="*/ 4 w 120"/>
                <a:gd name="T1" fmla="*/ 89 h 238"/>
                <a:gd name="T2" fmla="*/ 9 w 120"/>
                <a:gd name="T3" fmla="*/ 107 h 238"/>
                <a:gd name="T4" fmla="*/ 17 w 120"/>
                <a:gd name="T5" fmla="*/ 126 h 238"/>
                <a:gd name="T6" fmla="*/ 23 w 120"/>
                <a:gd name="T7" fmla="*/ 143 h 238"/>
                <a:gd name="T8" fmla="*/ 27 w 120"/>
                <a:gd name="T9" fmla="*/ 160 h 238"/>
                <a:gd name="T10" fmla="*/ 32 w 120"/>
                <a:gd name="T11" fmla="*/ 175 h 238"/>
                <a:gd name="T12" fmla="*/ 38 w 120"/>
                <a:gd name="T13" fmla="*/ 188 h 238"/>
                <a:gd name="T14" fmla="*/ 42 w 120"/>
                <a:gd name="T15" fmla="*/ 202 h 238"/>
                <a:gd name="T16" fmla="*/ 46 w 120"/>
                <a:gd name="T17" fmla="*/ 213 h 238"/>
                <a:gd name="T18" fmla="*/ 49 w 120"/>
                <a:gd name="T19" fmla="*/ 223 h 238"/>
                <a:gd name="T20" fmla="*/ 55 w 120"/>
                <a:gd name="T21" fmla="*/ 232 h 238"/>
                <a:gd name="T22" fmla="*/ 61 w 120"/>
                <a:gd name="T23" fmla="*/ 238 h 238"/>
                <a:gd name="T24" fmla="*/ 68 w 120"/>
                <a:gd name="T25" fmla="*/ 236 h 238"/>
                <a:gd name="T26" fmla="*/ 74 w 120"/>
                <a:gd name="T27" fmla="*/ 221 h 238"/>
                <a:gd name="T28" fmla="*/ 80 w 120"/>
                <a:gd name="T29" fmla="*/ 205 h 238"/>
                <a:gd name="T30" fmla="*/ 84 w 120"/>
                <a:gd name="T31" fmla="*/ 196 h 238"/>
                <a:gd name="T32" fmla="*/ 89 w 120"/>
                <a:gd name="T33" fmla="*/ 183 h 238"/>
                <a:gd name="T34" fmla="*/ 91 w 120"/>
                <a:gd name="T35" fmla="*/ 171 h 238"/>
                <a:gd name="T36" fmla="*/ 97 w 120"/>
                <a:gd name="T37" fmla="*/ 158 h 238"/>
                <a:gd name="T38" fmla="*/ 101 w 120"/>
                <a:gd name="T39" fmla="*/ 146 h 238"/>
                <a:gd name="T40" fmla="*/ 105 w 120"/>
                <a:gd name="T41" fmla="*/ 135 h 238"/>
                <a:gd name="T42" fmla="*/ 108 w 120"/>
                <a:gd name="T43" fmla="*/ 122 h 238"/>
                <a:gd name="T44" fmla="*/ 110 w 120"/>
                <a:gd name="T45" fmla="*/ 110 h 238"/>
                <a:gd name="T46" fmla="*/ 114 w 120"/>
                <a:gd name="T47" fmla="*/ 101 h 238"/>
                <a:gd name="T48" fmla="*/ 118 w 120"/>
                <a:gd name="T49" fmla="*/ 88 h 238"/>
                <a:gd name="T50" fmla="*/ 120 w 120"/>
                <a:gd name="T51" fmla="*/ 78 h 238"/>
                <a:gd name="T52" fmla="*/ 116 w 120"/>
                <a:gd name="T53" fmla="*/ 74 h 238"/>
                <a:gd name="T54" fmla="*/ 101 w 120"/>
                <a:gd name="T55" fmla="*/ 74 h 238"/>
                <a:gd name="T56" fmla="*/ 86 w 120"/>
                <a:gd name="T57" fmla="*/ 74 h 238"/>
                <a:gd name="T58" fmla="*/ 74 w 120"/>
                <a:gd name="T59" fmla="*/ 67 h 238"/>
                <a:gd name="T60" fmla="*/ 70 w 120"/>
                <a:gd name="T61" fmla="*/ 57 h 238"/>
                <a:gd name="T62" fmla="*/ 70 w 120"/>
                <a:gd name="T63" fmla="*/ 42 h 238"/>
                <a:gd name="T64" fmla="*/ 70 w 120"/>
                <a:gd name="T65" fmla="*/ 32 h 238"/>
                <a:gd name="T66" fmla="*/ 68 w 120"/>
                <a:gd name="T67" fmla="*/ 17 h 238"/>
                <a:gd name="T68" fmla="*/ 68 w 120"/>
                <a:gd name="T69" fmla="*/ 6 h 238"/>
                <a:gd name="T70" fmla="*/ 40 w 120"/>
                <a:gd name="T71" fmla="*/ 0 h 238"/>
                <a:gd name="T72" fmla="*/ 38 w 120"/>
                <a:gd name="T73" fmla="*/ 10 h 238"/>
                <a:gd name="T74" fmla="*/ 36 w 120"/>
                <a:gd name="T75" fmla="*/ 19 h 238"/>
                <a:gd name="T76" fmla="*/ 36 w 120"/>
                <a:gd name="T77" fmla="*/ 32 h 238"/>
                <a:gd name="T78" fmla="*/ 32 w 120"/>
                <a:gd name="T79" fmla="*/ 44 h 238"/>
                <a:gd name="T80" fmla="*/ 28 w 120"/>
                <a:gd name="T81" fmla="*/ 55 h 238"/>
                <a:gd name="T82" fmla="*/ 25 w 120"/>
                <a:gd name="T83" fmla="*/ 65 h 238"/>
                <a:gd name="T84" fmla="*/ 21 w 120"/>
                <a:gd name="T85" fmla="*/ 70 h 238"/>
                <a:gd name="T86" fmla="*/ 6 w 120"/>
                <a:gd name="T87" fmla="*/ 78 h 238"/>
                <a:gd name="T88" fmla="*/ 0 w 120"/>
                <a:gd name="T89" fmla="*/ 8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238">
                  <a:moveTo>
                    <a:pt x="0" y="80"/>
                  </a:moveTo>
                  <a:lnTo>
                    <a:pt x="4" y="89"/>
                  </a:lnTo>
                  <a:lnTo>
                    <a:pt x="8" y="99"/>
                  </a:lnTo>
                  <a:lnTo>
                    <a:pt x="9" y="107"/>
                  </a:lnTo>
                  <a:lnTo>
                    <a:pt x="13" y="118"/>
                  </a:lnTo>
                  <a:lnTo>
                    <a:pt x="17" y="126"/>
                  </a:lnTo>
                  <a:lnTo>
                    <a:pt x="19" y="135"/>
                  </a:lnTo>
                  <a:lnTo>
                    <a:pt x="23" y="143"/>
                  </a:lnTo>
                  <a:lnTo>
                    <a:pt x="27" y="152"/>
                  </a:lnTo>
                  <a:lnTo>
                    <a:pt x="27" y="160"/>
                  </a:lnTo>
                  <a:lnTo>
                    <a:pt x="30" y="167"/>
                  </a:lnTo>
                  <a:lnTo>
                    <a:pt x="32" y="175"/>
                  </a:lnTo>
                  <a:lnTo>
                    <a:pt x="36" y="183"/>
                  </a:lnTo>
                  <a:lnTo>
                    <a:pt x="38" y="188"/>
                  </a:lnTo>
                  <a:lnTo>
                    <a:pt x="40" y="196"/>
                  </a:lnTo>
                  <a:lnTo>
                    <a:pt x="42" y="202"/>
                  </a:lnTo>
                  <a:lnTo>
                    <a:pt x="46" y="207"/>
                  </a:lnTo>
                  <a:lnTo>
                    <a:pt x="46" y="213"/>
                  </a:lnTo>
                  <a:lnTo>
                    <a:pt x="49" y="217"/>
                  </a:lnTo>
                  <a:lnTo>
                    <a:pt x="49" y="223"/>
                  </a:lnTo>
                  <a:lnTo>
                    <a:pt x="53" y="226"/>
                  </a:lnTo>
                  <a:lnTo>
                    <a:pt x="55" y="232"/>
                  </a:lnTo>
                  <a:lnTo>
                    <a:pt x="59" y="236"/>
                  </a:lnTo>
                  <a:lnTo>
                    <a:pt x="61" y="238"/>
                  </a:lnTo>
                  <a:lnTo>
                    <a:pt x="65" y="238"/>
                  </a:lnTo>
                  <a:lnTo>
                    <a:pt x="68" y="236"/>
                  </a:lnTo>
                  <a:lnTo>
                    <a:pt x="72" y="230"/>
                  </a:lnTo>
                  <a:lnTo>
                    <a:pt x="74" y="221"/>
                  </a:lnTo>
                  <a:lnTo>
                    <a:pt x="78" y="211"/>
                  </a:lnTo>
                  <a:lnTo>
                    <a:pt x="80" y="205"/>
                  </a:lnTo>
                  <a:lnTo>
                    <a:pt x="82" y="202"/>
                  </a:lnTo>
                  <a:lnTo>
                    <a:pt x="84" y="196"/>
                  </a:lnTo>
                  <a:lnTo>
                    <a:pt x="87" y="190"/>
                  </a:lnTo>
                  <a:lnTo>
                    <a:pt x="89" y="183"/>
                  </a:lnTo>
                  <a:lnTo>
                    <a:pt x="89" y="177"/>
                  </a:lnTo>
                  <a:lnTo>
                    <a:pt x="91" y="171"/>
                  </a:lnTo>
                  <a:lnTo>
                    <a:pt x="95" y="165"/>
                  </a:lnTo>
                  <a:lnTo>
                    <a:pt x="97" y="158"/>
                  </a:lnTo>
                  <a:lnTo>
                    <a:pt x="99" y="152"/>
                  </a:lnTo>
                  <a:lnTo>
                    <a:pt x="101" y="146"/>
                  </a:lnTo>
                  <a:lnTo>
                    <a:pt x="103" y="141"/>
                  </a:lnTo>
                  <a:lnTo>
                    <a:pt x="105" y="135"/>
                  </a:lnTo>
                  <a:lnTo>
                    <a:pt x="106" y="127"/>
                  </a:lnTo>
                  <a:lnTo>
                    <a:pt x="108" y="122"/>
                  </a:lnTo>
                  <a:lnTo>
                    <a:pt x="110" y="116"/>
                  </a:lnTo>
                  <a:lnTo>
                    <a:pt x="110" y="110"/>
                  </a:lnTo>
                  <a:lnTo>
                    <a:pt x="112" y="105"/>
                  </a:lnTo>
                  <a:lnTo>
                    <a:pt x="114" y="101"/>
                  </a:lnTo>
                  <a:lnTo>
                    <a:pt x="116" y="97"/>
                  </a:lnTo>
                  <a:lnTo>
                    <a:pt x="118" y="88"/>
                  </a:lnTo>
                  <a:lnTo>
                    <a:pt x="120" y="82"/>
                  </a:lnTo>
                  <a:lnTo>
                    <a:pt x="120" y="78"/>
                  </a:lnTo>
                  <a:lnTo>
                    <a:pt x="120" y="76"/>
                  </a:lnTo>
                  <a:lnTo>
                    <a:pt x="116" y="74"/>
                  </a:lnTo>
                  <a:lnTo>
                    <a:pt x="110" y="74"/>
                  </a:lnTo>
                  <a:lnTo>
                    <a:pt x="101" y="74"/>
                  </a:lnTo>
                  <a:lnTo>
                    <a:pt x="93" y="74"/>
                  </a:lnTo>
                  <a:lnTo>
                    <a:pt x="86" y="74"/>
                  </a:lnTo>
                  <a:lnTo>
                    <a:pt x="78" y="70"/>
                  </a:lnTo>
                  <a:lnTo>
                    <a:pt x="74" y="67"/>
                  </a:lnTo>
                  <a:lnTo>
                    <a:pt x="72" y="63"/>
                  </a:lnTo>
                  <a:lnTo>
                    <a:pt x="70" y="57"/>
                  </a:lnTo>
                  <a:lnTo>
                    <a:pt x="70" y="51"/>
                  </a:lnTo>
                  <a:lnTo>
                    <a:pt x="70" y="42"/>
                  </a:lnTo>
                  <a:lnTo>
                    <a:pt x="70" y="38"/>
                  </a:lnTo>
                  <a:lnTo>
                    <a:pt x="70" y="32"/>
                  </a:lnTo>
                  <a:lnTo>
                    <a:pt x="70" y="27"/>
                  </a:lnTo>
                  <a:lnTo>
                    <a:pt x="68" y="17"/>
                  </a:lnTo>
                  <a:lnTo>
                    <a:pt x="68" y="11"/>
                  </a:lnTo>
                  <a:lnTo>
                    <a:pt x="68" y="6"/>
                  </a:lnTo>
                  <a:lnTo>
                    <a:pt x="68" y="4"/>
                  </a:lnTo>
                  <a:lnTo>
                    <a:pt x="40" y="0"/>
                  </a:lnTo>
                  <a:lnTo>
                    <a:pt x="40" y="2"/>
                  </a:lnTo>
                  <a:lnTo>
                    <a:pt x="38" y="10"/>
                  </a:lnTo>
                  <a:lnTo>
                    <a:pt x="38" y="13"/>
                  </a:lnTo>
                  <a:lnTo>
                    <a:pt x="36" y="19"/>
                  </a:lnTo>
                  <a:lnTo>
                    <a:pt x="36" y="27"/>
                  </a:lnTo>
                  <a:lnTo>
                    <a:pt x="36" y="32"/>
                  </a:lnTo>
                  <a:lnTo>
                    <a:pt x="34" y="38"/>
                  </a:lnTo>
                  <a:lnTo>
                    <a:pt x="32" y="44"/>
                  </a:lnTo>
                  <a:lnTo>
                    <a:pt x="30" y="49"/>
                  </a:lnTo>
                  <a:lnTo>
                    <a:pt x="28" y="55"/>
                  </a:lnTo>
                  <a:lnTo>
                    <a:pt x="27" y="61"/>
                  </a:lnTo>
                  <a:lnTo>
                    <a:pt x="25" y="65"/>
                  </a:lnTo>
                  <a:lnTo>
                    <a:pt x="23" y="69"/>
                  </a:lnTo>
                  <a:lnTo>
                    <a:pt x="21" y="70"/>
                  </a:lnTo>
                  <a:lnTo>
                    <a:pt x="13" y="74"/>
                  </a:lnTo>
                  <a:lnTo>
                    <a:pt x="6" y="78"/>
                  </a:lnTo>
                  <a:lnTo>
                    <a:pt x="2" y="80"/>
                  </a:lnTo>
                  <a:lnTo>
                    <a:pt x="0" y="80"/>
                  </a:lnTo>
                  <a:lnTo>
                    <a:pt x="0" y="80"/>
                  </a:lnTo>
                  <a:close/>
                </a:path>
              </a:pathLst>
            </a:custGeom>
            <a:solidFill>
              <a:srgbClr val="BAD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4270" y="835"/>
              <a:ext cx="121" cy="89"/>
            </a:xfrm>
            <a:custGeom>
              <a:avLst/>
              <a:gdLst>
                <a:gd name="T0" fmla="*/ 154 w 241"/>
                <a:gd name="T1" fmla="*/ 0 h 179"/>
                <a:gd name="T2" fmla="*/ 133 w 241"/>
                <a:gd name="T3" fmla="*/ 2 h 179"/>
                <a:gd name="T4" fmla="*/ 114 w 241"/>
                <a:gd name="T5" fmla="*/ 6 h 179"/>
                <a:gd name="T6" fmla="*/ 99 w 241"/>
                <a:gd name="T7" fmla="*/ 8 h 179"/>
                <a:gd name="T8" fmla="*/ 82 w 241"/>
                <a:gd name="T9" fmla="*/ 13 h 179"/>
                <a:gd name="T10" fmla="*/ 67 w 241"/>
                <a:gd name="T11" fmla="*/ 17 h 179"/>
                <a:gd name="T12" fmla="*/ 55 w 241"/>
                <a:gd name="T13" fmla="*/ 23 h 179"/>
                <a:gd name="T14" fmla="*/ 44 w 241"/>
                <a:gd name="T15" fmla="*/ 29 h 179"/>
                <a:gd name="T16" fmla="*/ 30 w 241"/>
                <a:gd name="T17" fmla="*/ 36 h 179"/>
                <a:gd name="T18" fmla="*/ 15 w 241"/>
                <a:gd name="T19" fmla="*/ 49 h 179"/>
                <a:gd name="T20" fmla="*/ 6 w 241"/>
                <a:gd name="T21" fmla="*/ 63 h 179"/>
                <a:gd name="T22" fmla="*/ 0 w 241"/>
                <a:gd name="T23" fmla="*/ 76 h 179"/>
                <a:gd name="T24" fmla="*/ 0 w 241"/>
                <a:gd name="T25" fmla="*/ 89 h 179"/>
                <a:gd name="T26" fmla="*/ 2 w 241"/>
                <a:gd name="T27" fmla="*/ 103 h 179"/>
                <a:gd name="T28" fmla="*/ 8 w 241"/>
                <a:gd name="T29" fmla="*/ 116 h 179"/>
                <a:gd name="T30" fmla="*/ 17 w 241"/>
                <a:gd name="T31" fmla="*/ 129 h 179"/>
                <a:gd name="T32" fmla="*/ 30 w 241"/>
                <a:gd name="T33" fmla="*/ 141 h 179"/>
                <a:gd name="T34" fmla="*/ 48 w 241"/>
                <a:gd name="T35" fmla="*/ 152 h 179"/>
                <a:gd name="T36" fmla="*/ 65 w 241"/>
                <a:gd name="T37" fmla="*/ 162 h 179"/>
                <a:gd name="T38" fmla="*/ 80 w 241"/>
                <a:gd name="T39" fmla="*/ 167 h 179"/>
                <a:gd name="T40" fmla="*/ 91 w 241"/>
                <a:gd name="T41" fmla="*/ 171 h 179"/>
                <a:gd name="T42" fmla="*/ 101 w 241"/>
                <a:gd name="T43" fmla="*/ 175 h 179"/>
                <a:gd name="T44" fmla="*/ 112 w 241"/>
                <a:gd name="T45" fmla="*/ 177 h 179"/>
                <a:gd name="T46" fmla="*/ 122 w 241"/>
                <a:gd name="T47" fmla="*/ 177 h 179"/>
                <a:gd name="T48" fmla="*/ 131 w 241"/>
                <a:gd name="T49" fmla="*/ 177 h 179"/>
                <a:gd name="T50" fmla="*/ 146 w 241"/>
                <a:gd name="T51" fmla="*/ 177 h 179"/>
                <a:gd name="T52" fmla="*/ 164 w 241"/>
                <a:gd name="T53" fmla="*/ 177 h 179"/>
                <a:gd name="T54" fmla="*/ 179 w 241"/>
                <a:gd name="T55" fmla="*/ 173 h 179"/>
                <a:gd name="T56" fmla="*/ 194 w 241"/>
                <a:gd name="T57" fmla="*/ 165 h 179"/>
                <a:gd name="T58" fmla="*/ 205 w 241"/>
                <a:gd name="T59" fmla="*/ 160 h 179"/>
                <a:gd name="T60" fmla="*/ 217 w 241"/>
                <a:gd name="T61" fmla="*/ 152 h 179"/>
                <a:gd name="T62" fmla="*/ 228 w 241"/>
                <a:gd name="T63" fmla="*/ 141 h 179"/>
                <a:gd name="T64" fmla="*/ 238 w 241"/>
                <a:gd name="T65" fmla="*/ 124 h 179"/>
                <a:gd name="T66" fmla="*/ 240 w 241"/>
                <a:gd name="T67" fmla="*/ 110 h 179"/>
                <a:gd name="T68" fmla="*/ 234 w 241"/>
                <a:gd name="T69" fmla="*/ 103 h 179"/>
                <a:gd name="T70" fmla="*/ 221 w 241"/>
                <a:gd name="T71" fmla="*/ 103 h 179"/>
                <a:gd name="T72" fmla="*/ 203 w 241"/>
                <a:gd name="T73" fmla="*/ 106 h 179"/>
                <a:gd name="T74" fmla="*/ 184 w 241"/>
                <a:gd name="T75" fmla="*/ 116 h 179"/>
                <a:gd name="T76" fmla="*/ 167 w 241"/>
                <a:gd name="T77" fmla="*/ 126 h 179"/>
                <a:gd name="T78" fmla="*/ 150 w 241"/>
                <a:gd name="T79" fmla="*/ 133 h 179"/>
                <a:gd name="T80" fmla="*/ 137 w 241"/>
                <a:gd name="T81" fmla="*/ 137 h 179"/>
                <a:gd name="T82" fmla="*/ 129 w 241"/>
                <a:gd name="T83" fmla="*/ 135 h 179"/>
                <a:gd name="T84" fmla="*/ 127 w 241"/>
                <a:gd name="T85" fmla="*/ 126 h 179"/>
                <a:gd name="T86" fmla="*/ 129 w 241"/>
                <a:gd name="T87" fmla="*/ 110 h 179"/>
                <a:gd name="T88" fmla="*/ 133 w 241"/>
                <a:gd name="T89" fmla="*/ 101 h 179"/>
                <a:gd name="T90" fmla="*/ 141 w 241"/>
                <a:gd name="T91" fmla="*/ 87 h 179"/>
                <a:gd name="T92" fmla="*/ 154 w 241"/>
                <a:gd name="T93" fmla="*/ 76 h 179"/>
                <a:gd name="T94" fmla="*/ 169 w 241"/>
                <a:gd name="T95" fmla="*/ 68 h 179"/>
                <a:gd name="T96" fmla="*/ 184 w 241"/>
                <a:gd name="T97" fmla="*/ 61 h 179"/>
                <a:gd name="T98" fmla="*/ 198 w 241"/>
                <a:gd name="T99" fmla="*/ 55 h 179"/>
                <a:gd name="T100" fmla="*/ 209 w 241"/>
                <a:gd name="T101" fmla="*/ 48 h 179"/>
                <a:gd name="T102" fmla="*/ 217 w 241"/>
                <a:gd name="T103" fmla="*/ 38 h 179"/>
                <a:gd name="T104" fmla="*/ 219 w 241"/>
                <a:gd name="T105" fmla="*/ 29 h 179"/>
                <a:gd name="T106" fmla="*/ 213 w 241"/>
                <a:gd name="T107" fmla="*/ 17 h 179"/>
                <a:gd name="T108" fmla="*/ 202 w 241"/>
                <a:gd name="T109" fmla="*/ 8 h 179"/>
                <a:gd name="T110" fmla="*/ 188 w 241"/>
                <a:gd name="T111" fmla="*/ 2 h 179"/>
                <a:gd name="T112" fmla="*/ 177 w 241"/>
                <a:gd name="T113" fmla="*/ 0 h 179"/>
                <a:gd name="T114" fmla="*/ 167 w 241"/>
                <a:gd name="T115" fmla="*/ 0 h 179"/>
                <a:gd name="T116" fmla="*/ 165 w 241"/>
                <a:gd name="T1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 h="179">
                  <a:moveTo>
                    <a:pt x="165" y="0"/>
                  </a:moveTo>
                  <a:lnTo>
                    <a:pt x="154" y="0"/>
                  </a:lnTo>
                  <a:lnTo>
                    <a:pt x="143" y="2"/>
                  </a:lnTo>
                  <a:lnTo>
                    <a:pt x="133" y="2"/>
                  </a:lnTo>
                  <a:lnTo>
                    <a:pt x="124" y="4"/>
                  </a:lnTo>
                  <a:lnTo>
                    <a:pt x="114" y="6"/>
                  </a:lnTo>
                  <a:lnTo>
                    <a:pt x="107" y="6"/>
                  </a:lnTo>
                  <a:lnTo>
                    <a:pt x="99" y="8"/>
                  </a:lnTo>
                  <a:lnTo>
                    <a:pt x="91" y="11"/>
                  </a:lnTo>
                  <a:lnTo>
                    <a:pt x="82" y="13"/>
                  </a:lnTo>
                  <a:lnTo>
                    <a:pt x="74" y="15"/>
                  </a:lnTo>
                  <a:lnTo>
                    <a:pt x="67" y="17"/>
                  </a:lnTo>
                  <a:lnTo>
                    <a:pt x="63" y="21"/>
                  </a:lnTo>
                  <a:lnTo>
                    <a:pt x="55" y="23"/>
                  </a:lnTo>
                  <a:lnTo>
                    <a:pt x="49" y="27"/>
                  </a:lnTo>
                  <a:lnTo>
                    <a:pt x="44" y="29"/>
                  </a:lnTo>
                  <a:lnTo>
                    <a:pt x="40" y="32"/>
                  </a:lnTo>
                  <a:lnTo>
                    <a:pt x="30" y="36"/>
                  </a:lnTo>
                  <a:lnTo>
                    <a:pt x="23" y="42"/>
                  </a:lnTo>
                  <a:lnTo>
                    <a:pt x="15" y="49"/>
                  </a:lnTo>
                  <a:lnTo>
                    <a:pt x="10" y="55"/>
                  </a:lnTo>
                  <a:lnTo>
                    <a:pt x="6" y="63"/>
                  </a:lnTo>
                  <a:lnTo>
                    <a:pt x="2" y="68"/>
                  </a:lnTo>
                  <a:lnTo>
                    <a:pt x="0" y="76"/>
                  </a:lnTo>
                  <a:lnTo>
                    <a:pt x="0" y="84"/>
                  </a:lnTo>
                  <a:lnTo>
                    <a:pt x="0" y="89"/>
                  </a:lnTo>
                  <a:lnTo>
                    <a:pt x="0" y="97"/>
                  </a:lnTo>
                  <a:lnTo>
                    <a:pt x="2" y="103"/>
                  </a:lnTo>
                  <a:lnTo>
                    <a:pt x="6" y="110"/>
                  </a:lnTo>
                  <a:lnTo>
                    <a:pt x="8" y="116"/>
                  </a:lnTo>
                  <a:lnTo>
                    <a:pt x="13" y="124"/>
                  </a:lnTo>
                  <a:lnTo>
                    <a:pt x="17" y="129"/>
                  </a:lnTo>
                  <a:lnTo>
                    <a:pt x="25" y="135"/>
                  </a:lnTo>
                  <a:lnTo>
                    <a:pt x="30" y="141"/>
                  </a:lnTo>
                  <a:lnTo>
                    <a:pt x="38" y="146"/>
                  </a:lnTo>
                  <a:lnTo>
                    <a:pt x="48" y="152"/>
                  </a:lnTo>
                  <a:lnTo>
                    <a:pt x="57" y="158"/>
                  </a:lnTo>
                  <a:lnTo>
                    <a:pt x="65" y="162"/>
                  </a:lnTo>
                  <a:lnTo>
                    <a:pt x="74" y="165"/>
                  </a:lnTo>
                  <a:lnTo>
                    <a:pt x="80" y="167"/>
                  </a:lnTo>
                  <a:lnTo>
                    <a:pt x="86" y="169"/>
                  </a:lnTo>
                  <a:lnTo>
                    <a:pt x="91" y="171"/>
                  </a:lnTo>
                  <a:lnTo>
                    <a:pt x="97" y="173"/>
                  </a:lnTo>
                  <a:lnTo>
                    <a:pt x="101" y="175"/>
                  </a:lnTo>
                  <a:lnTo>
                    <a:pt x="107" y="175"/>
                  </a:lnTo>
                  <a:lnTo>
                    <a:pt x="112" y="177"/>
                  </a:lnTo>
                  <a:lnTo>
                    <a:pt x="118" y="177"/>
                  </a:lnTo>
                  <a:lnTo>
                    <a:pt x="122" y="177"/>
                  </a:lnTo>
                  <a:lnTo>
                    <a:pt x="127" y="177"/>
                  </a:lnTo>
                  <a:lnTo>
                    <a:pt x="131" y="177"/>
                  </a:lnTo>
                  <a:lnTo>
                    <a:pt x="137" y="179"/>
                  </a:lnTo>
                  <a:lnTo>
                    <a:pt x="146" y="177"/>
                  </a:lnTo>
                  <a:lnTo>
                    <a:pt x="156" y="177"/>
                  </a:lnTo>
                  <a:lnTo>
                    <a:pt x="164" y="177"/>
                  </a:lnTo>
                  <a:lnTo>
                    <a:pt x="173" y="175"/>
                  </a:lnTo>
                  <a:lnTo>
                    <a:pt x="179" y="173"/>
                  </a:lnTo>
                  <a:lnTo>
                    <a:pt x="186" y="169"/>
                  </a:lnTo>
                  <a:lnTo>
                    <a:pt x="194" y="165"/>
                  </a:lnTo>
                  <a:lnTo>
                    <a:pt x="200" y="164"/>
                  </a:lnTo>
                  <a:lnTo>
                    <a:pt x="205" y="160"/>
                  </a:lnTo>
                  <a:lnTo>
                    <a:pt x="211" y="156"/>
                  </a:lnTo>
                  <a:lnTo>
                    <a:pt x="217" y="152"/>
                  </a:lnTo>
                  <a:lnTo>
                    <a:pt x="222" y="150"/>
                  </a:lnTo>
                  <a:lnTo>
                    <a:pt x="228" y="141"/>
                  </a:lnTo>
                  <a:lnTo>
                    <a:pt x="234" y="131"/>
                  </a:lnTo>
                  <a:lnTo>
                    <a:pt x="238" y="124"/>
                  </a:lnTo>
                  <a:lnTo>
                    <a:pt x="241" y="118"/>
                  </a:lnTo>
                  <a:lnTo>
                    <a:pt x="240" y="110"/>
                  </a:lnTo>
                  <a:lnTo>
                    <a:pt x="238" y="106"/>
                  </a:lnTo>
                  <a:lnTo>
                    <a:pt x="234" y="103"/>
                  </a:lnTo>
                  <a:lnTo>
                    <a:pt x="228" y="103"/>
                  </a:lnTo>
                  <a:lnTo>
                    <a:pt x="221" y="103"/>
                  </a:lnTo>
                  <a:lnTo>
                    <a:pt x="213" y="105"/>
                  </a:lnTo>
                  <a:lnTo>
                    <a:pt x="203" y="106"/>
                  </a:lnTo>
                  <a:lnTo>
                    <a:pt x="194" y="112"/>
                  </a:lnTo>
                  <a:lnTo>
                    <a:pt x="184" y="116"/>
                  </a:lnTo>
                  <a:lnTo>
                    <a:pt x="175" y="122"/>
                  </a:lnTo>
                  <a:lnTo>
                    <a:pt x="167" y="126"/>
                  </a:lnTo>
                  <a:lnTo>
                    <a:pt x="160" y="131"/>
                  </a:lnTo>
                  <a:lnTo>
                    <a:pt x="150" y="133"/>
                  </a:lnTo>
                  <a:lnTo>
                    <a:pt x="143" y="137"/>
                  </a:lnTo>
                  <a:lnTo>
                    <a:pt x="137" y="137"/>
                  </a:lnTo>
                  <a:lnTo>
                    <a:pt x="133" y="137"/>
                  </a:lnTo>
                  <a:lnTo>
                    <a:pt x="129" y="135"/>
                  </a:lnTo>
                  <a:lnTo>
                    <a:pt x="127" y="131"/>
                  </a:lnTo>
                  <a:lnTo>
                    <a:pt x="127" y="126"/>
                  </a:lnTo>
                  <a:lnTo>
                    <a:pt x="129" y="116"/>
                  </a:lnTo>
                  <a:lnTo>
                    <a:pt x="129" y="110"/>
                  </a:lnTo>
                  <a:lnTo>
                    <a:pt x="131" y="105"/>
                  </a:lnTo>
                  <a:lnTo>
                    <a:pt x="133" y="101"/>
                  </a:lnTo>
                  <a:lnTo>
                    <a:pt x="135" y="97"/>
                  </a:lnTo>
                  <a:lnTo>
                    <a:pt x="141" y="87"/>
                  </a:lnTo>
                  <a:lnTo>
                    <a:pt x="148" y="82"/>
                  </a:lnTo>
                  <a:lnTo>
                    <a:pt x="154" y="76"/>
                  </a:lnTo>
                  <a:lnTo>
                    <a:pt x="162" y="72"/>
                  </a:lnTo>
                  <a:lnTo>
                    <a:pt x="169" y="68"/>
                  </a:lnTo>
                  <a:lnTo>
                    <a:pt x="177" y="65"/>
                  </a:lnTo>
                  <a:lnTo>
                    <a:pt x="184" y="61"/>
                  </a:lnTo>
                  <a:lnTo>
                    <a:pt x="190" y="59"/>
                  </a:lnTo>
                  <a:lnTo>
                    <a:pt x="198" y="55"/>
                  </a:lnTo>
                  <a:lnTo>
                    <a:pt x="205" y="51"/>
                  </a:lnTo>
                  <a:lnTo>
                    <a:pt x="209" y="48"/>
                  </a:lnTo>
                  <a:lnTo>
                    <a:pt x="215" y="44"/>
                  </a:lnTo>
                  <a:lnTo>
                    <a:pt x="217" y="38"/>
                  </a:lnTo>
                  <a:lnTo>
                    <a:pt x="219" y="34"/>
                  </a:lnTo>
                  <a:lnTo>
                    <a:pt x="219" y="29"/>
                  </a:lnTo>
                  <a:lnTo>
                    <a:pt x="217" y="23"/>
                  </a:lnTo>
                  <a:lnTo>
                    <a:pt x="213" y="17"/>
                  </a:lnTo>
                  <a:lnTo>
                    <a:pt x="211" y="15"/>
                  </a:lnTo>
                  <a:lnTo>
                    <a:pt x="202" y="8"/>
                  </a:lnTo>
                  <a:lnTo>
                    <a:pt x="194" y="4"/>
                  </a:lnTo>
                  <a:lnTo>
                    <a:pt x="188" y="2"/>
                  </a:lnTo>
                  <a:lnTo>
                    <a:pt x="183" y="0"/>
                  </a:lnTo>
                  <a:lnTo>
                    <a:pt x="177" y="0"/>
                  </a:lnTo>
                  <a:lnTo>
                    <a:pt x="173" y="0"/>
                  </a:lnTo>
                  <a:lnTo>
                    <a:pt x="167" y="0"/>
                  </a:lnTo>
                  <a:lnTo>
                    <a:pt x="165" y="0"/>
                  </a:lnTo>
                  <a:lnTo>
                    <a:pt x="165" y="0"/>
                  </a:lnTo>
                  <a:close/>
                </a:path>
              </a:pathLst>
            </a:custGeom>
            <a:solidFill>
              <a:srgbClr val="FFED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4444" y="1009"/>
              <a:ext cx="142" cy="84"/>
            </a:xfrm>
            <a:custGeom>
              <a:avLst/>
              <a:gdLst>
                <a:gd name="T0" fmla="*/ 236 w 283"/>
                <a:gd name="T1" fmla="*/ 2 h 167"/>
                <a:gd name="T2" fmla="*/ 226 w 283"/>
                <a:gd name="T3" fmla="*/ 9 h 167"/>
                <a:gd name="T4" fmla="*/ 215 w 283"/>
                <a:gd name="T5" fmla="*/ 15 h 167"/>
                <a:gd name="T6" fmla="*/ 205 w 283"/>
                <a:gd name="T7" fmla="*/ 23 h 167"/>
                <a:gd name="T8" fmla="*/ 192 w 283"/>
                <a:gd name="T9" fmla="*/ 28 h 167"/>
                <a:gd name="T10" fmla="*/ 182 w 283"/>
                <a:gd name="T11" fmla="*/ 36 h 167"/>
                <a:gd name="T12" fmla="*/ 169 w 283"/>
                <a:gd name="T13" fmla="*/ 44 h 167"/>
                <a:gd name="T14" fmla="*/ 158 w 283"/>
                <a:gd name="T15" fmla="*/ 51 h 167"/>
                <a:gd name="T16" fmla="*/ 146 w 283"/>
                <a:gd name="T17" fmla="*/ 59 h 167"/>
                <a:gd name="T18" fmla="*/ 133 w 283"/>
                <a:gd name="T19" fmla="*/ 66 h 167"/>
                <a:gd name="T20" fmla="*/ 122 w 283"/>
                <a:gd name="T21" fmla="*/ 72 h 167"/>
                <a:gd name="T22" fmla="*/ 108 w 283"/>
                <a:gd name="T23" fmla="*/ 80 h 167"/>
                <a:gd name="T24" fmla="*/ 97 w 283"/>
                <a:gd name="T25" fmla="*/ 87 h 167"/>
                <a:gd name="T26" fmla="*/ 85 w 283"/>
                <a:gd name="T27" fmla="*/ 95 h 167"/>
                <a:gd name="T28" fmla="*/ 74 w 283"/>
                <a:gd name="T29" fmla="*/ 101 h 167"/>
                <a:gd name="T30" fmla="*/ 65 w 283"/>
                <a:gd name="T31" fmla="*/ 108 h 167"/>
                <a:gd name="T32" fmla="*/ 55 w 283"/>
                <a:gd name="T33" fmla="*/ 114 h 167"/>
                <a:gd name="T34" fmla="*/ 44 w 283"/>
                <a:gd name="T35" fmla="*/ 120 h 167"/>
                <a:gd name="T36" fmla="*/ 32 w 283"/>
                <a:gd name="T37" fmla="*/ 129 h 167"/>
                <a:gd name="T38" fmla="*/ 17 w 283"/>
                <a:gd name="T39" fmla="*/ 139 h 167"/>
                <a:gd name="T40" fmla="*/ 8 w 283"/>
                <a:gd name="T41" fmla="*/ 148 h 167"/>
                <a:gd name="T42" fmla="*/ 0 w 283"/>
                <a:gd name="T43" fmla="*/ 158 h 167"/>
                <a:gd name="T44" fmla="*/ 6 w 283"/>
                <a:gd name="T45" fmla="*/ 163 h 167"/>
                <a:gd name="T46" fmla="*/ 17 w 283"/>
                <a:gd name="T47" fmla="*/ 165 h 167"/>
                <a:gd name="T48" fmla="*/ 34 w 283"/>
                <a:gd name="T49" fmla="*/ 165 h 167"/>
                <a:gd name="T50" fmla="*/ 49 w 283"/>
                <a:gd name="T51" fmla="*/ 163 h 167"/>
                <a:gd name="T52" fmla="*/ 61 w 283"/>
                <a:gd name="T53" fmla="*/ 163 h 167"/>
                <a:gd name="T54" fmla="*/ 70 w 283"/>
                <a:gd name="T55" fmla="*/ 162 h 167"/>
                <a:gd name="T56" fmla="*/ 80 w 283"/>
                <a:gd name="T57" fmla="*/ 162 h 167"/>
                <a:gd name="T58" fmla="*/ 91 w 283"/>
                <a:gd name="T59" fmla="*/ 160 h 167"/>
                <a:gd name="T60" fmla="*/ 101 w 283"/>
                <a:gd name="T61" fmla="*/ 160 h 167"/>
                <a:gd name="T62" fmla="*/ 112 w 283"/>
                <a:gd name="T63" fmla="*/ 158 h 167"/>
                <a:gd name="T64" fmla="*/ 122 w 283"/>
                <a:gd name="T65" fmla="*/ 156 h 167"/>
                <a:gd name="T66" fmla="*/ 131 w 283"/>
                <a:gd name="T67" fmla="*/ 156 h 167"/>
                <a:gd name="T68" fmla="*/ 142 w 283"/>
                <a:gd name="T69" fmla="*/ 154 h 167"/>
                <a:gd name="T70" fmla="*/ 152 w 283"/>
                <a:gd name="T71" fmla="*/ 154 h 167"/>
                <a:gd name="T72" fmla="*/ 161 w 283"/>
                <a:gd name="T73" fmla="*/ 152 h 167"/>
                <a:gd name="T74" fmla="*/ 173 w 283"/>
                <a:gd name="T75" fmla="*/ 150 h 167"/>
                <a:gd name="T76" fmla="*/ 182 w 283"/>
                <a:gd name="T77" fmla="*/ 150 h 167"/>
                <a:gd name="T78" fmla="*/ 196 w 283"/>
                <a:gd name="T79" fmla="*/ 146 h 167"/>
                <a:gd name="T80" fmla="*/ 215 w 283"/>
                <a:gd name="T81" fmla="*/ 143 h 167"/>
                <a:gd name="T82" fmla="*/ 230 w 283"/>
                <a:gd name="T83" fmla="*/ 141 h 167"/>
                <a:gd name="T84" fmla="*/ 245 w 283"/>
                <a:gd name="T85" fmla="*/ 137 h 167"/>
                <a:gd name="T86" fmla="*/ 257 w 283"/>
                <a:gd name="T87" fmla="*/ 131 h 167"/>
                <a:gd name="T88" fmla="*/ 268 w 283"/>
                <a:gd name="T89" fmla="*/ 125 h 167"/>
                <a:gd name="T90" fmla="*/ 279 w 283"/>
                <a:gd name="T91" fmla="*/ 118 h 167"/>
                <a:gd name="T92" fmla="*/ 283 w 283"/>
                <a:gd name="T93" fmla="*/ 105 h 167"/>
                <a:gd name="T94" fmla="*/ 283 w 283"/>
                <a:gd name="T95" fmla="*/ 87 h 167"/>
                <a:gd name="T96" fmla="*/ 283 w 283"/>
                <a:gd name="T97" fmla="*/ 70 h 167"/>
                <a:gd name="T98" fmla="*/ 279 w 283"/>
                <a:gd name="T99" fmla="*/ 51 h 167"/>
                <a:gd name="T100" fmla="*/ 276 w 283"/>
                <a:gd name="T101" fmla="*/ 34 h 167"/>
                <a:gd name="T102" fmla="*/ 270 w 283"/>
                <a:gd name="T103" fmla="*/ 19 h 167"/>
                <a:gd name="T104" fmla="*/ 266 w 283"/>
                <a:gd name="T105" fmla="*/ 9 h 167"/>
                <a:gd name="T106" fmla="*/ 266 w 283"/>
                <a:gd name="T107" fmla="*/ 2 h 167"/>
                <a:gd name="T108" fmla="*/ 241 w 283"/>
                <a:gd name="T10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 h="167">
                  <a:moveTo>
                    <a:pt x="241" y="0"/>
                  </a:moveTo>
                  <a:lnTo>
                    <a:pt x="236" y="2"/>
                  </a:lnTo>
                  <a:lnTo>
                    <a:pt x="232" y="6"/>
                  </a:lnTo>
                  <a:lnTo>
                    <a:pt x="226" y="9"/>
                  </a:lnTo>
                  <a:lnTo>
                    <a:pt x="220" y="11"/>
                  </a:lnTo>
                  <a:lnTo>
                    <a:pt x="215" y="15"/>
                  </a:lnTo>
                  <a:lnTo>
                    <a:pt x="211" y="19"/>
                  </a:lnTo>
                  <a:lnTo>
                    <a:pt x="205" y="23"/>
                  </a:lnTo>
                  <a:lnTo>
                    <a:pt x="199" y="27"/>
                  </a:lnTo>
                  <a:lnTo>
                    <a:pt x="192" y="28"/>
                  </a:lnTo>
                  <a:lnTo>
                    <a:pt x="186" y="32"/>
                  </a:lnTo>
                  <a:lnTo>
                    <a:pt x="182" y="36"/>
                  </a:lnTo>
                  <a:lnTo>
                    <a:pt x="177" y="42"/>
                  </a:lnTo>
                  <a:lnTo>
                    <a:pt x="169" y="44"/>
                  </a:lnTo>
                  <a:lnTo>
                    <a:pt x="163" y="47"/>
                  </a:lnTo>
                  <a:lnTo>
                    <a:pt x="158" y="51"/>
                  </a:lnTo>
                  <a:lnTo>
                    <a:pt x="152" y="55"/>
                  </a:lnTo>
                  <a:lnTo>
                    <a:pt x="146" y="59"/>
                  </a:lnTo>
                  <a:lnTo>
                    <a:pt x="139" y="63"/>
                  </a:lnTo>
                  <a:lnTo>
                    <a:pt x="133" y="66"/>
                  </a:lnTo>
                  <a:lnTo>
                    <a:pt x="127" y="70"/>
                  </a:lnTo>
                  <a:lnTo>
                    <a:pt x="122" y="72"/>
                  </a:lnTo>
                  <a:lnTo>
                    <a:pt x="114" y="76"/>
                  </a:lnTo>
                  <a:lnTo>
                    <a:pt x="108" y="80"/>
                  </a:lnTo>
                  <a:lnTo>
                    <a:pt x="103" y="84"/>
                  </a:lnTo>
                  <a:lnTo>
                    <a:pt x="97" y="87"/>
                  </a:lnTo>
                  <a:lnTo>
                    <a:pt x="91" y="91"/>
                  </a:lnTo>
                  <a:lnTo>
                    <a:pt x="85" y="95"/>
                  </a:lnTo>
                  <a:lnTo>
                    <a:pt x="80" y="99"/>
                  </a:lnTo>
                  <a:lnTo>
                    <a:pt x="74" y="101"/>
                  </a:lnTo>
                  <a:lnTo>
                    <a:pt x="68" y="105"/>
                  </a:lnTo>
                  <a:lnTo>
                    <a:pt x="65" y="108"/>
                  </a:lnTo>
                  <a:lnTo>
                    <a:pt x="61" y="112"/>
                  </a:lnTo>
                  <a:lnTo>
                    <a:pt x="55" y="114"/>
                  </a:lnTo>
                  <a:lnTo>
                    <a:pt x="49" y="118"/>
                  </a:lnTo>
                  <a:lnTo>
                    <a:pt x="44" y="120"/>
                  </a:lnTo>
                  <a:lnTo>
                    <a:pt x="40" y="124"/>
                  </a:lnTo>
                  <a:lnTo>
                    <a:pt x="32" y="129"/>
                  </a:lnTo>
                  <a:lnTo>
                    <a:pt x="25" y="135"/>
                  </a:lnTo>
                  <a:lnTo>
                    <a:pt x="17" y="139"/>
                  </a:lnTo>
                  <a:lnTo>
                    <a:pt x="11" y="143"/>
                  </a:lnTo>
                  <a:lnTo>
                    <a:pt x="8" y="148"/>
                  </a:lnTo>
                  <a:lnTo>
                    <a:pt x="4" y="152"/>
                  </a:lnTo>
                  <a:lnTo>
                    <a:pt x="0" y="158"/>
                  </a:lnTo>
                  <a:lnTo>
                    <a:pt x="2" y="163"/>
                  </a:lnTo>
                  <a:lnTo>
                    <a:pt x="6" y="163"/>
                  </a:lnTo>
                  <a:lnTo>
                    <a:pt x="11" y="165"/>
                  </a:lnTo>
                  <a:lnTo>
                    <a:pt x="17" y="165"/>
                  </a:lnTo>
                  <a:lnTo>
                    <a:pt x="27" y="167"/>
                  </a:lnTo>
                  <a:lnTo>
                    <a:pt x="34" y="165"/>
                  </a:lnTo>
                  <a:lnTo>
                    <a:pt x="46" y="165"/>
                  </a:lnTo>
                  <a:lnTo>
                    <a:pt x="49" y="163"/>
                  </a:lnTo>
                  <a:lnTo>
                    <a:pt x="55" y="163"/>
                  </a:lnTo>
                  <a:lnTo>
                    <a:pt x="61" y="163"/>
                  </a:lnTo>
                  <a:lnTo>
                    <a:pt x="65" y="163"/>
                  </a:lnTo>
                  <a:lnTo>
                    <a:pt x="70" y="162"/>
                  </a:lnTo>
                  <a:lnTo>
                    <a:pt x="76" y="162"/>
                  </a:lnTo>
                  <a:lnTo>
                    <a:pt x="80" y="162"/>
                  </a:lnTo>
                  <a:lnTo>
                    <a:pt x="85" y="162"/>
                  </a:lnTo>
                  <a:lnTo>
                    <a:pt x="91" y="160"/>
                  </a:lnTo>
                  <a:lnTo>
                    <a:pt x="95" y="160"/>
                  </a:lnTo>
                  <a:lnTo>
                    <a:pt x="101" y="160"/>
                  </a:lnTo>
                  <a:lnTo>
                    <a:pt x="106" y="160"/>
                  </a:lnTo>
                  <a:lnTo>
                    <a:pt x="112" y="158"/>
                  </a:lnTo>
                  <a:lnTo>
                    <a:pt x="118" y="158"/>
                  </a:lnTo>
                  <a:lnTo>
                    <a:pt x="122" y="156"/>
                  </a:lnTo>
                  <a:lnTo>
                    <a:pt x="127" y="156"/>
                  </a:lnTo>
                  <a:lnTo>
                    <a:pt x="131" y="156"/>
                  </a:lnTo>
                  <a:lnTo>
                    <a:pt x="137" y="156"/>
                  </a:lnTo>
                  <a:lnTo>
                    <a:pt x="142" y="154"/>
                  </a:lnTo>
                  <a:lnTo>
                    <a:pt x="148" y="154"/>
                  </a:lnTo>
                  <a:lnTo>
                    <a:pt x="152" y="154"/>
                  </a:lnTo>
                  <a:lnTo>
                    <a:pt x="158" y="152"/>
                  </a:lnTo>
                  <a:lnTo>
                    <a:pt x="161" y="152"/>
                  </a:lnTo>
                  <a:lnTo>
                    <a:pt x="167" y="152"/>
                  </a:lnTo>
                  <a:lnTo>
                    <a:pt x="173" y="150"/>
                  </a:lnTo>
                  <a:lnTo>
                    <a:pt x="179" y="150"/>
                  </a:lnTo>
                  <a:lnTo>
                    <a:pt x="182" y="150"/>
                  </a:lnTo>
                  <a:lnTo>
                    <a:pt x="188" y="150"/>
                  </a:lnTo>
                  <a:lnTo>
                    <a:pt x="196" y="146"/>
                  </a:lnTo>
                  <a:lnTo>
                    <a:pt x="205" y="146"/>
                  </a:lnTo>
                  <a:lnTo>
                    <a:pt x="215" y="143"/>
                  </a:lnTo>
                  <a:lnTo>
                    <a:pt x="222" y="143"/>
                  </a:lnTo>
                  <a:lnTo>
                    <a:pt x="230" y="141"/>
                  </a:lnTo>
                  <a:lnTo>
                    <a:pt x="238" y="139"/>
                  </a:lnTo>
                  <a:lnTo>
                    <a:pt x="245" y="137"/>
                  </a:lnTo>
                  <a:lnTo>
                    <a:pt x="251" y="135"/>
                  </a:lnTo>
                  <a:lnTo>
                    <a:pt x="257" y="131"/>
                  </a:lnTo>
                  <a:lnTo>
                    <a:pt x="262" y="129"/>
                  </a:lnTo>
                  <a:lnTo>
                    <a:pt x="268" y="125"/>
                  </a:lnTo>
                  <a:lnTo>
                    <a:pt x="274" y="124"/>
                  </a:lnTo>
                  <a:lnTo>
                    <a:pt x="279" y="118"/>
                  </a:lnTo>
                  <a:lnTo>
                    <a:pt x="283" y="112"/>
                  </a:lnTo>
                  <a:lnTo>
                    <a:pt x="283" y="105"/>
                  </a:lnTo>
                  <a:lnTo>
                    <a:pt x="283" y="97"/>
                  </a:lnTo>
                  <a:lnTo>
                    <a:pt x="283" y="87"/>
                  </a:lnTo>
                  <a:lnTo>
                    <a:pt x="283" y="80"/>
                  </a:lnTo>
                  <a:lnTo>
                    <a:pt x="283" y="70"/>
                  </a:lnTo>
                  <a:lnTo>
                    <a:pt x="279" y="61"/>
                  </a:lnTo>
                  <a:lnTo>
                    <a:pt x="279" y="51"/>
                  </a:lnTo>
                  <a:lnTo>
                    <a:pt x="277" y="44"/>
                  </a:lnTo>
                  <a:lnTo>
                    <a:pt x="276" y="34"/>
                  </a:lnTo>
                  <a:lnTo>
                    <a:pt x="274" y="27"/>
                  </a:lnTo>
                  <a:lnTo>
                    <a:pt x="270" y="19"/>
                  </a:lnTo>
                  <a:lnTo>
                    <a:pt x="270" y="13"/>
                  </a:lnTo>
                  <a:lnTo>
                    <a:pt x="266" y="9"/>
                  </a:lnTo>
                  <a:lnTo>
                    <a:pt x="266" y="6"/>
                  </a:lnTo>
                  <a:lnTo>
                    <a:pt x="266" y="2"/>
                  </a:lnTo>
                  <a:lnTo>
                    <a:pt x="241" y="0"/>
                  </a:lnTo>
                  <a:lnTo>
                    <a:pt x="241" y="0"/>
                  </a:lnTo>
                  <a:close/>
                </a:path>
              </a:pathLst>
            </a:custGeom>
            <a:solidFill>
              <a:srgbClr val="C7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4380" y="944"/>
              <a:ext cx="218" cy="171"/>
            </a:xfrm>
            <a:custGeom>
              <a:avLst/>
              <a:gdLst>
                <a:gd name="T0" fmla="*/ 11 w 435"/>
                <a:gd name="T1" fmla="*/ 214 h 342"/>
                <a:gd name="T2" fmla="*/ 30 w 435"/>
                <a:gd name="T3" fmla="*/ 203 h 342"/>
                <a:gd name="T4" fmla="*/ 55 w 435"/>
                <a:gd name="T5" fmla="*/ 192 h 342"/>
                <a:gd name="T6" fmla="*/ 79 w 435"/>
                <a:gd name="T7" fmla="*/ 178 h 342"/>
                <a:gd name="T8" fmla="*/ 108 w 435"/>
                <a:gd name="T9" fmla="*/ 163 h 342"/>
                <a:gd name="T10" fmla="*/ 136 w 435"/>
                <a:gd name="T11" fmla="*/ 146 h 342"/>
                <a:gd name="T12" fmla="*/ 167 w 435"/>
                <a:gd name="T13" fmla="*/ 131 h 342"/>
                <a:gd name="T14" fmla="*/ 199 w 435"/>
                <a:gd name="T15" fmla="*/ 114 h 342"/>
                <a:gd name="T16" fmla="*/ 230 w 435"/>
                <a:gd name="T17" fmla="*/ 97 h 342"/>
                <a:gd name="T18" fmla="*/ 260 w 435"/>
                <a:gd name="T19" fmla="*/ 80 h 342"/>
                <a:gd name="T20" fmla="*/ 292 w 435"/>
                <a:gd name="T21" fmla="*/ 64 h 342"/>
                <a:gd name="T22" fmla="*/ 319 w 435"/>
                <a:gd name="T23" fmla="*/ 49 h 342"/>
                <a:gd name="T24" fmla="*/ 345 w 435"/>
                <a:gd name="T25" fmla="*/ 36 h 342"/>
                <a:gd name="T26" fmla="*/ 370 w 435"/>
                <a:gd name="T27" fmla="*/ 22 h 342"/>
                <a:gd name="T28" fmla="*/ 391 w 435"/>
                <a:gd name="T29" fmla="*/ 13 h 342"/>
                <a:gd name="T30" fmla="*/ 408 w 435"/>
                <a:gd name="T31" fmla="*/ 5 h 342"/>
                <a:gd name="T32" fmla="*/ 429 w 435"/>
                <a:gd name="T33" fmla="*/ 0 h 342"/>
                <a:gd name="T34" fmla="*/ 435 w 435"/>
                <a:gd name="T35" fmla="*/ 3 h 342"/>
                <a:gd name="T36" fmla="*/ 418 w 435"/>
                <a:gd name="T37" fmla="*/ 24 h 342"/>
                <a:gd name="T38" fmla="*/ 401 w 435"/>
                <a:gd name="T39" fmla="*/ 40 h 342"/>
                <a:gd name="T40" fmla="*/ 380 w 435"/>
                <a:gd name="T41" fmla="*/ 57 h 342"/>
                <a:gd name="T42" fmla="*/ 361 w 435"/>
                <a:gd name="T43" fmla="*/ 74 h 342"/>
                <a:gd name="T44" fmla="*/ 338 w 435"/>
                <a:gd name="T45" fmla="*/ 95 h 342"/>
                <a:gd name="T46" fmla="*/ 315 w 435"/>
                <a:gd name="T47" fmla="*/ 116 h 342"/>
                <a:gd name="T48" fmla="*/ 290 w 435"/>
                <a:gd name="T49" fmla="*/ 137 h 342"/>
                <a:gd name="T50" fmla="*/ 266 w 435"/>
                <a:gd name="T51" fmla="*/ 157 h 342"/>
                <a:gd name="T52" fmla="*/ 241 w 435"/>
                <a:gd name="T53" fmla="*/ 180 h 342"/>
                <a:gd name="T54" fmla="*/ 216 w 435"/>
                <a:gd name="T55" fmla="*/ 201 h 342"/>
                <a:gd name="T56" fmla="*/ 190 w 435"/>
                <a:gd name="T57" fmla="*/ 222 h 342"/>
                <a:gd name="T58" fmla="*/ 167 w 435"/>
                <a:gd name="T59" fmla="*/ 241 h 342"/>
                <a:gd name="T60" fmla="*/ 142 w 435"/>
                <a:gd name="T61" fmla="*/ 260 h 342"/>
                <a:gd name="T62" fmla="*/ 119 w 435"/>
                <a:gd name="T63" fmla="*/ 277 h 342"/>
                <a:gd name="T64" fmla="*/ 97 w 435"/>
                <a:gd name="T65" fmla="*/ 294 h 342"/>
                <a:gd name="T66" fmla="*/ 76 w 435"/>
                <a:gd name="T67" fmla="*/ 308 h 342"/>
                <a:gd name="T68" fmla="*/ 60 w 435"/>
                <a:gd name="T69" fmla="*/ 321 h 342"/>
                <a:gd name="T70" fmla="*/ 43 w 435"/>
                <a:gd name="T71" fmla="*/ 330 h 342"/>
                <a:gd name="T72" fmla="*/ 22 w 435"/>
                <a:gd name="T73" fmla="*/ 340 h 342"/>
                <a:gd name="T74" fmla="*/ 9 w 435"/>
                <a:gd name="T75" fmla="*/ 340 h 342"/>
                <a:gd name="T76" fmla="*/ 3 w 435"/>
                <a:gd name="T77" fmla="*/ 321 h 342"/>
                <a:gd name="T78" fmla="*/ 1 w 435"/>
                <a:gd name="T79" fmla="*/ 291 h 342"/>
                <a:gd name="T80" fmla="*/ 0 w 435"/>
                <a:gd name="T81" fmla="*/ 264 h 342"/>
                <a:gd name="T82" fmla="*/ 0 w 435"/>
                <a:gd name="T83" fmla="*/ 237 h 342"/>
                <a:gd name="T84" fmla="*/ 0 w 435"/>
                <a:gd name="T85" fmla="*/ 224 h 342"/>
                <a:gd name="T86" fmla="*/ 1 w 435"/>
                <a:gd name="T87" fmla="*/ 22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5" h="342">
                  <a:moveTo>
                    <a:pt x="1" y="220"/>
                  </a:moveTo>
                  <a:lnTo>
                    <a:pt x="5" y="216"/>
                  </a:lnTo>
                  <a:lnTo>
                    <a:pt x="11" y="214"/>
                  </a:lnTo>
                  <a:lnTo>
                    <a:pt x="17" y="211"/>
                  </a:lnTo>
                  <a:lnTo>
                    <a:pt x="24" y="209"/>
                  </a:lnTo>
                  <a:lnTo>
                    <a:pt x="30" y="203"/>
                  </a:lnTo>
                  <a:lnTo>
                    <a:pt x="38" y="199"/>
                  </a:lnTo>
                  <a:lnTo>
                    <a:pt x="45" y="195"/>
                  </a:lnTo>
                  <a:lnTo>
                    <a:pt x="55" y="192"/>
                  </a:lnTo>
                  <a:lnTo>
                    <a:pt x="62" y="188"/>
                  </a:lnTo>
                  <a:lnTo>
                    <a:pt x="70" y="182"/>
                  </a:lnTo>
                  <a:lnTo>
                    <a:pt x="79" y="178"/>
                  </a:lnTo>
                  <a:lnTo>
                    <a:pt x="89" y="175"/>
                  </a:lnTo>
                  <a:lnTo>
                    <a:pt x="97" y="169"/>
                  </a:lnTo>
                  <a:lnTo>
                    <a:pt x="108" y="163"/>
                  </a:lnTo>
                  <a:lnTo>
                    <a:pt x="117" y="157"/>
                  </a:lnTo>
                  <a:lnTo>
                    <a:pt x="127" y="154"/>
                  </a:lnTo>
                  <a:lnTo>
                    <a:pt x="136" y="146"/>
                  </a:lnTo>
                  <a:lnTo>
                    <a:pt x="148" y="140"/>
                  </a:lnTo>
                  <a:lnTo>
                    <a:pt x="155" y="137"/>
                  </a:lnTo>
                  <a:lnTo>
                    <a:pt x="167" y="131"/>
                  </a:lnTo>
                  <a:lnTo>
                    <a:pt x="178" y="125"/>
                  </a:lnTo>
                  <a:lnTo>
                    <a:pt x="188" y="119"/>
                  </a:lnTo>
                  <a:lnTo>
                    <a:pt x="199" y="114"/>
                  </a:lnTo>
                  <a:lnTo>
                    <a:pt x="211" y="108"/>
                  </a:lnTo>
                  <a:lnTo>
                    <a:pt x="220" y="102"/>
                  </a:lnTo>
                  <a:lnTo>
                    <a:pt x="230" y="97"/>
                  </a:lnTo>
                  <a:lnTo>
                    <a:pt x="241" y="91"/>
                  </a:lnTo>
                  <a:lnTo>
                    <a:pt x="250" y="85"/>
                  </a:lnTo>
                  <a:lnTo>
                    <a:pt x="260" y="80"/>
                  </a:lnTo>
                  <a:lnTo>
                    <a:pt x="271" y="74"/>
                  </a:lnTo>
                  <a:lnTo>
                    <a:pt x="281" y="70"/>
                  </a:lnTo>
                  <a:lnTo>
                    <a:pt x="292" y="64"/>
                  </a:lnTo>
                  <a:lnTo>
                    <a:pt x="302" y="59"/>
                  </a:lnTo>
                  <a:lnTo>
                    <a:pt x="311" y="53"/>
                  </a:lnTo>
                  <a:lnTo>
                    <a:pt x="319" y="49"/>
                  </a:lnTo>
                  <a:lnTo>
                    <a:pt x="328" y="43"/>
                  </a:lnTo>
                  <a:lnTo>
                    <a:pt x="338" y="40"/>
                  </a:lnTo>
                  <a:lnTo>
                    <a:pt x="345" y="36"/>
                  </a:lnTo>
                  <a:lnTo>
                    <a:pt x="353" y="30"/>
                  </a:lnTo>
                  <a:lnTo>
                    <a:pt x="363" y="28"/>
                  </a:lnTo>
                  <a:lnTo>
                    <a:pt x="370" y="22"/>
                  </a:lnTo>
                  <a:lnTo>
                    <a:pt x="376" y="19"/>
                  </a:lnTo>
                  <a:lnTo>
                    <a:pt x="384" y="15"/>
                  </a:lnTo>
                  <a:lnTo>
                    <a:pt x="391" y="13"/>
                  </a:lnTo>
                  <a:lnTo>
                    <a:pt x="397" y="11"/>
                  </a:lnTo>
                  <a:lnTo>
                    <a:pt x="403" y="7"/>
                  </a:lnTo>
                  <a:lnTo>
                    <a:pt x="408" y="5"/>
                  </a:lnTo>
                  <a:lnTo>
                    <a:pt x="414" y="5"/>
                  </a:lnTo>
                  <a:lnTo>
                    <a:pt x="422" y="2"/>
                  </a:lnTo>
                  <a:lnTo>
                    <a:pt x="429" y="0"/>
                  </a:lnTo>
                  <a:lnTo>
                    <a:pt x="433" y="0"/>
                  </a:lnTo>
                  <a:lnTo>
                    <a:pt x="435" y="2"/>
                  </a:lnTo>
                  <a:lnTo>
                    <a:pt x="435" y="3"/>
                  </a:lnTo>
                  <a:lnTo>
                    <a:pt x="431" y="9"/>
                  </a:lnTo>
                  <a:lnTo>
                    <a:pt x="425" y="15"/>
                  </a:lnTo>
                  <a:lnTo>
                    <a:pt x="418" y="24"/>
                  </a:lnTo>
                  <a:lnTo>
                    <a:pt x="410" y="30"/>
                  </a:lnTo>
                  <a:lnTo>
                    <a:pt x="406" y="34"/>
                  </a:lnTo>
                  <a:lnTo>
                    <a:pt x="401" y="40"/>
                  </a:lnTo>
                  <a:lnTo>
                    <a:pt x="395" y="45"/>
                  </a:lnTo>
                  <a:lnTo>
                    <a:pt x="387" y="51"/>
                  </a:lnTo>
                  <a:lnTo>
                    <a:pt x="380" y="57"/>
                  </a:lnTo>
                  <a:lnTo>
                    <a:pt x="374" y="62"/>
                  </a:lnTo>
                  <a:lnTo>
                    <a:pt x="368" y="70"/>
                  </a:lnTo>
                  <a:lnTo>
                    <a:pt x="361" y="74"/>
                  </a:lnTo>
                  <a:lnTo>
                    <a:pt x="353" y="81"/>
                  </a:lnTo>
                  <a:lnTo>
                    <a:pt x="345" y="87"/>
                  </a:lnTo>
                  <a:lnTo>
                    <a:pt x="338" y="95"/>
                  </a:lnTo>
                  <a:lnTo>
                    <a:pt x="330" y="102"/>
                  </a:lnTo>
                  <a:lnTo>
                    <a:pt x="323" y="108"/>
                  </a:lnTo>
                  <a:lnTo>
                    <a:pt x="315" y="116"/>
                  </a:lnTo>
                  <a:lnTo>
                    <a:pt x="307" y="123"/>
                  </a:lnTo>
                  <a:lnTo>
                    <a:pt x="300" y="129"/>
                  </a:lnTo>
                  <a:lnTo>
                    <a:pt x="290" y="137"/>
                  </a:lnTo>
                  <a:lnTo>
                    <a:pt x="283" y="142"/>
                  </a:lnTo>
                  <a:lnTo>
                    <a:pt x="275" y="150"/>
                  </a:lnTo>
                  <a:lnTo>
                    <a:pt x="266" y="157"/>
                  </a:lnTo>
                  <a:lnTo>
                    <a:pt x="258" y="165"/>
                  </a:lnTo>
                  <a:lnTo>
                    <a:pt x="249" y="173"/>
                  </a:lnTo>
                  <a:lnTo>
                    <a:pt x="241" y="180"/>
                  </a:lnTo>
                  <a:lnTo>
                    <a:pt x="231" y="186"/>
                  </a:lnTo>
                  <a:lnTo>
                    <a:pt x="224" y="194"/>
                  </a:lnTo>
                  <a:lnTo>
                    <a:pt x="216" y="201"/>
                  </a:lnTo>
                  <a:lnTo>
                    <a:pt x="207" y="209"/>
                  </a:lnTo>
                  <a:lnTo>
                    <a:pt x="199" y="214"/>
                  </a:lnTo>
                  <a:lnTo>
                    <a:pt x="190" y="222"/>
                  </a:lnTo>
                  <a:lnTo>
                    <a:pt x="182" y="228"/>
                  </a:lnTo>
                  <a:lnTo>
                    <a:pt x="174" y="235"/>
                  </a:lnTo>
                  <a:lnTo>
                    <a:pt x="167" y="241"/>
                  </a:lnTo>
                  <a:lnTo>
                    <a:pt x="159" y="247"/>
                  </a:lnTo>
                  <a:lnTo>
                    <a:pt x="150" y="254"/>
                  </a:lnTo>
                  <a:lnTo>
                    <a:pt x="142" y="260"/>
                  </a:lnTo>
                  <a:lnTo>
                    <a:pt x="133" y="266"/>
                  </a:lnTo>
                  <a:lnTo>
                    <a:pt x="125" y="272"/>
                  </a:lnTo>
                  <a:lnTo>
                    <a:pt x="119" y="277"/>
                  </a:lnTo>
                  <a:lnTo>
                    <a:pt x="112" y="283"/>
                  </a:lnTo>
                  <a:lnTo>
                    <a:pt x="102" y="289"/>
                  </a:lnTo>
                  <a:lnTo>
                    <a:pt x="97" y="294"/>
                  </a:lnTo>
                  <a:lnTo>
                    <a:pt x="89" y="298"/>
                  </a:lnTo>
                  <a:lnTo>
                    <a:pt x="83" y="304"/>
                  </a:lnTo>
                  <a:lnTo>
                    <a:pt x="76" y="308"/>
                  </a:lnTo>
                  <a:lnTo>
                    <a:pt x="70" y="311"/>
                  </a:lnTo>
                  <a:lnTo>
                    <a:pt x="66" y="317"/>
                  </a:lnTo>
                  <a:lnTo>
                    <a:pt x="60" y="321"/>
                  </a:lnTo>
                  <a:lnTo>
                    <a:pt x="55" y="325"/>
                  </a:lnTo>
                  <a:lnTo>
                    <a:pt x="49" y="327"/>
                  </a:lnTo>
                  <a:lnTo>
                    <a:pt x="43" y="330"/>
                  </a:lnTo>
                  <a:lnTo>
                    <a:pt x="38" y="334"/>
                  </a:lnTo>
                  <a:lnTo>
                    <a:pt x="30" y="336"/>
                  </a:lnTo>
                  <a:lnTo>
                    <a:pt x="22" y="340"/>
                  </a:lnTo>
                  <a:lnTo>
                    <a:pt x="17" y="342"/>
                  </a:lnTo>
                  <a:lnTo>
                    <a:pt x="13" y="342"/>
                  </a:lnTo>
                  <a:lnTo>
                    <a:pt x="9" y="340"/>
                  </a:lnTo>
                  <a:lnTo>
                    <a:pt x="7" y="338"/>
                  </a:lnTo>
                  <a:lnTo>
                    <a:pt x="5" y="330"/>
                  </a:lnTo>
                  <a:lnTo>
                    <a:pt x="3" y="321"/>
                  </a:lnTo>
                  <a:lnTo>
                    <a:pt x="3" y="310"/>
                  </a:lnTo>
                  <a:lnTo>
                    <a:pt x="1" y="302"/>
                  </a:lnTo>
                  <a:lnTo>
                    <a:pt x="1" y="291"/>
                  </a:lnTo>
                  <a:lnTo>
                    <a:pt x="0" y="281"/>
                  </a:lnTo>
                  <a:lnTo>
                    <a:pt x="0" y="272"/>
                  </a:lnTo>
                  <a:lnTo>
                    <a:pt x="0" y="264"/>
                  </a:lnTo>
                  <a:lnTo>
                    <a:pt x="0" y="254"/>
                  </a:lnTo>
                  <a:lnTo>
                    <a:pt x="0" y="245"/>
                  </a:lnTo>
                  <a:lnTo>
                    <a:pt x="0" y="237"/>
                  </a:lnTo>
                  <a:lnTo>
                    <a:pt x="0" y="234"/>
                  </a:lnTo>
                  <a:lnTo>
                    <a:pt x="0" y="228"/>
                  </a:lnTo>
                  <a:lnTo>
                    <a:pt x="0" y="224"/>
                  </a:lnTo>
                  <a:lnTo>
                    <a:pt x="0" y="220"/>
                  </a:lnTo>
                  <a:lnTo>
                    <a:pt x="1" y="220"/>
                  </a:lnTo>
                  <a:lnTo>
                    <a:pt x="1" y="220"/>
                  </a:lnTo>
                  <a:close/>
                </a:path>
              </a:pathLst>
            </a:custGeom>
            <a:solidFill>
              <a:srgbClr val="FFB3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4097" y="1109"/>
              <a:ext cx="202" cy="86"/>
            </a:xfrm>
            <a:custGeom>
              <a:avLst/>
              <a:gdLst>
                <a:gd name="T0" fmla="*/ 74 w 403"/>
                <a:gd name="T1" fmla="*/ 15 h 173"/>
                <a:gd name="T2" fmla="*/ 103 w 403"/>
                <a:gd name="T3" fmla="*/ 15 h 173"/>
                <a:gd name="T4" fmla="*/ 131 w 403"/>
                <a:gd name="T5" fmla="*/ 15 h 173"/>
                <a:gd name="T6" fmla="*/ 156 w 403"/>
                <a:gd name="T7" fmla="*/ 13 h 173"/>
                <a:gd name="T8" fmla="*/ 181 w 403"/>
                <a:gd name="T9" fmla="*/ 11 h 173"/>
                <a:gd name="T10" fmla="*/ 204 w 403"/>
                <a:gd name="T11" fmla="*/ 9 h 173"/>
                <a:gd name="T12" fmla="*/ 226 w 403"/>
                <a:gd name="T13" fmla="*/ 7 h 173"/>
                <a:gd name="T14" fmla="*/ 245 w 403"/>
                <a:gd name="T15" fmla="*/ 5 h 173"/>
                <a:gd name="T16" fmla="*/ 264 w 403"/>
                <a:gd name="T17" fmla="*/ 3 h 173"/>
                <a:gd name="T18" fmla="*/ 281 w 403"/>
                <a:gd name="T19" fmla="*/ 1 h 173"/>
                <a:gd name="T20" fmla="*/ 299 w 403"/>
                <a:gd name="T21" fmla="*/ 1 h 173"/>
                <a:gd name="T22" fmla="*/ 325 w 403"/>
                <a:gd name="T23" fmla="*/ 0 h 173"/>
                <a:gd name="T24" fmla="*/ 348 w 403"/>
                <a:gd name="T25" fmla="*/ 0 h 173"/>
                <a:gd name="T26" fmla="*/ 367 w 403"/>
                <a:gd name="T27" fmla="*/ 3 h 173"/>
                <a:gd name="T28" fmla="*/ 380 w 403"/>
                <a:gd name="T29" fmla="*/ 17 h 173"/>
                <a:gd name="T30" fmla="*/ 382 w 403"/>
                <a:gd name="T31" fmla="*/ 32 h 173"/>
                <a:gd name="T32" fmla="*/ 386 w 403"/>
                <a:gd name="T33" fmla="*/ 47 h 173"/>
                <a:gd name="T34" fmla="*/ 390 w 403"/>
                <a:gd name="T35" fmla="*/ 64 h 173"/>
                <a:gd name="T36" fmla="*/ 399 w 403"/>
                <a:gd name="T37" fmla="*/ 89 h 173"/>
                <a:gd name="T38" fmla="*/ 403 w 403"/>
                <a:gd name="T39" fmla="*/ 114 h 173"/>
                <a:gd name="T40" fmla="*/ 399 w 403"/>
                <a:gd name="T41" fmla="*/ 133 h 173"/>
                <a:gd name="T42" fmla="*/ 384 w 403"/>
                <a:gd name="T43" fmla="*/ 138 h 173"/>
                <a:gd name="T44" fmla="*/ 369 w 403"/>
                <a:gd name="T45" fmla="*/ 140 h 173"/>
                <a:gd name="T46" fmla="*/ 344 w 403"/>
                <a:gd name="T47" fmla="*/ 138 h 173"/>
                <a:gd name="T48" fmla="*/ 323 w 403"/>
                <a:gd name="T49" fmla="*/ 138 h 173"/>
                <a:gd name="T50" fmla="*/ 308 w 403"/>
                <a:gd name="T51" fmla="*/ 140 h 173"/>
                <a:gd name="T52" fmla="*/ 289 w 403"/>
                <a:gd name="T53" fmla="*/ 142 h 173"/>
                <a:gd name="T54" fmla="*/ 270 w 403"/>
                <a:gd name="T55" fmla="*/ 144 h 173"/>
                <a:gd name="T56" fmla="*/ 249 w 403"/>
                <a:gd name="T57" fmla="*/ 146 h 173"/>
                <a:gd name="T58" fmla="*/ 230 w 403"/>
                <a:gd name="T59" fmla="*/ 150 h 173"/>
                <a:gd name="T60" fmla="*/ 209 w 403"/>
                <a:gd name="T61" fmla="*/ 154 h 173"/>
                <a:gd name="T62" fmla="*/ 188 w 403"/>
                <a:gd name="T63" fmla="*/ 155 h 173"/>
                <a:gd name="T64" fmla="*/ 166 w 403"/>
                <a:gd name="T65" fmla="*/ 159 h 173"/>
                <a:gd name="T66" fmla="*/ 145 w 403"/>
                <a:gd name="T67" fmla="*/ 161 h 173"/>
                <a:gd name="T68" fmla="*/ 126 w 403"/>
                <a:gd name="T69" fmla="*/ 165 h 173"/>
                <a:gd name="T70" fmla="*/ 105 w 403"/>
                <a:gd name="T71" fmla="*/ 167 h 173"/>
                <a:gd name="T72" fmla="*/ 88 w 403"/>
                <a:gd name="T73" fmla="*/ 169 h 173"/>
                <a:gd name="T74" fmla="*/ 70 w 403"/>
                <a:gd name="T75" fmla="*/ 171 h 173"/>
                <a:gd name="T76" fmla="*/ 55 w 403"/>
                <a:gd name="T77" fmla="*/ 171 h 173"/>
                <a:gd name="T78" fmla="*/ 29 w 403"/>
                <a:gd name="T79" fmla="*/ 173 h 173"/>
                <a:gd name="T80" fmla="*/ 13 w 403"/>
                <a:gd name="T81" fmla="*/ 173 h 173"/>
                <a:gd name="T82" fmla="*/ 0 w 403"/>
                <a:gd name="T83" fmla="*/ 157 h 173"/>
                <a:gd name="T84" fmla="*/ 2 w 403"/>
                <a:gd name="T85" fmla="*/ 142 h 173"/>
                <a:gd name="T86" fmla="*/ 4 w 403"/>
                <a:gd name="T87" fmla="*/ 123 h 173"/>
                <a:gd name="T88" fmla="*/ 12 w 403"/>
                <a:gd name="T89" fmla="*/ 102 h 173"/>
                <a:gd name="T90" fmla="*/ 21 w 403"/>
                <a:gd name="T91" fmla="*/ 81 h 173"/>
                <a:gd name="T92" fmla="*/ 31 w 403"/>
                <a:gd name="T93" fmla="*/ 60 h 173"/>
                <a:gd name="T94" fmla="*/ 38 w 403"/>
                <a:gd name="T95" fmla="*/ 41 h 173"/>
                <a:gd name="T96" fmla="*/ 46 w 403"/>
                <a:gd name="T97" fmla="*/ 28 h 173"/>
                <a:gd name="T98" fmla="*/ 53 w 403"/>
                <a:gd name="T99"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3" h="173">
                  <a:moveTo>
                    <a:pt x="55" y="15"/>
                  </a:moveTo>
                  <a:lnTo>
                    <a:pt x="65" y="15"/>
                  </a:lnTo>
                  <a:lnTo>
                    <a:pt x="74" y="15"/>
                  </a:lnTo>
                  <a:lnTo>
                    <a:pt x="84" y="15"/>
                  </a:lnTo>
                  <a:lnTo>
                    <a:pt x="95" y="15"/>
                  </a:lnTo>
                  <a:lnTo>
                    <a:pt x="103" y="15"/>
                  </a:lnTo>
                  <a:lnTo>
                    <a:pt x="112" y="15"/>
                  </a:lnTo>
                  <a:lnTo>
                    <a:pt x="122" y="15"/>
                  </a:lnTo>
                  <a:lnTo>
                    <a:pt x="131" y="15"/>
                  </a:lnTo>
                  <a:lnTo>
                    <a:pt x="139" y="13"/>
                  </a:lnTo>
                  <a:lnTo>
                    <a:pt x="148" y="13"/>
                  </a:lnTo>
                  <a:lnTo>
                    <a:pt x="156" y="13"/>
                  </a:lnTo>
                  <a:lnTo>
                    <a:pt x="166" y="13"/>
                  </a:lnTo>
                  <a:lnTo>
                    <a:pt x="173" y="11"/>
                  </a:lnTo>
                  <a:lnTo>
                    <a:pt x="181" y="11"/>
                  </a:lnTo>
                  <a:lnTo>
                    <a:pt x="190" y="11"/>
                  </a:lnTo>
                  <a:lnTo>
                    <a:pt x="198" y="11"/>
                  </a:lnTo>
                  <a:lnTo>
                    <a:pt x="204" y="9"/>
                  </a:lnTo>
                  <a:lnTo>
                    <a:pt x="211" y="9"/>
                  </a:lnTo>
                  <a:lnTo>
                    <a:pt x="219" y="7"/>
                  </a:lnTo>
                  <a:lnTo>
                    <a:pt x="226" y="7"/>
                  </a:lnTo>
                  <a:lnTo>
                    <a:pt x="232" y="7"/>
                  </a:lnTo>
                  <a:lnTo>
                    <a:pt x="238" y="5"/>
                  </a:lnTo>
                  <a:lnTo>
                    <a:pt x="245" y="5"/>
                  </a:lnTo>
                  <a:lnTo>
                    <a:pt x="253" y="5"/>
                  </a:lnTo>
                  <a:lnTo>
                    <a:pt x="259" y="5"/>
                  </a:lnTo>
                  <a:lnTo>
                    <a:pt x="264" y="3"/>
                  </a:lnTo>
                  <a:lnTo>
                    <a:pt x="270" y="3"/>
                  </a:lnTo>
                  <a:lnTo>
                    <a:pt x="276" y="3"/>
                  </a:lnTo>
                  <a:lnTo>
                    <a:pt x="281" y="1"/>
                  </a:lnTo>
                  <a:lnTo>
                    <a:pt x="287" y="1"/>
                  </a:lnTo>
                  <a:lnTo>
                    <a:pt x="293" y="1"/>
                  </a:lnTo>
                  <a:lnTo>
                    <a:pt x="299" y="1"/>
                  </a:lnTo>
                  <a:lnTo>
                    <a:pt x="308" y="0"/>
                  </a:lnTo>
                  <a:lnTo>
                    <a:pt x="318" y="0"/>
                  </a:lnTo>
                  <a:lnTo>
                    <a:pt x="325" y="0"/>
                  </a:lnTo>
                  <a:lnTo>
                    <a:pt x="333" y="0"/>
                  </a:lnTo>
                  <a:lnTo>
                    <a:pt x="340" y="0"/>
                  </a:lnTo>
                  <a:lnTo>
                    <a:pt x="348" y="0"/>
                  </a:lnTo>
                  <a:lnTo>
                    <a:pt x="354" y="0"/>
                  </a:lnTo>
                  <a:lnTo>
                    <a:pt x="359" y="1"/>
                  </a:lnTo>
                  <a:lnTo>
                    <a:pt x="367" y="3"/>
                  </a:lnTo>
                  <a:lnTo>
                    <a:pt x="375" y="9"/>
                  </a:lnTo>
                  <a:lnTo>
                    <a:pt x="378" y="11"/>
                  </a:lnTo>
                  <a:lnTo>
                    <a:pt x="380" y="17"/>
                  </a:lnTo>
                  <a:lnTo>
                    <a:pt x="382" y="20"/>
                  </a:lnTo>
                  <a:lnTo>
                    <a:pt x="382" y="26"/>
                  </a:lnTo>
                  <a:lnTo>
                    <a:pt x="382" y="32"/>
                  </a:lnTo>
                  <a:lnTo>
                    <a:pt x="384" y="38"/>
                  </a:lnTo>
                  <a:lnTo>
                    <a:pt x="384" y="41"/>
                  </a:lnTo>
                  <a:lnTo>
                    <a:pt x="386" y="47"/>
                  </a:lnTo>
                  <a:lnTo>
                    <a:pt x="388" y="53"/>
                  </a:lnTo>
                  <a:lnTo>
                    <a:pt x="390" y="59"/>
                  </a:lnTo>
                  <a:lnTo>
                    <a:pt x="390" y="64"/>
                  </a:lnTo>
                  <a:lnTo>
                    <a:pt x="394" y="70"/>
                  </a:lnTo>
                  <a:lnTo>
                    <a:pt x="395" y="78"/>
                  </a:lnTo>
                  <a:lnTo>
                    <a:pt x="399" y="89"/>
                  </a:lnTo>
                  <a:lnTo>
                    <a:pt x="401" y="98"/>
                  </a:lnTo>
                  <a:lnTo>
                    <a:pt x="403" y="106"/>
                  </a:lnTo>
                  <a:lnTo>
                    <a:pt x="403" y="114"/>
                  </a:lnTo>
                  <a:lnTo>
                    <a:pt x="403" y="121"/>
                  </a:lnTo>
                  <a:lnTo>
                    <a:pt x="401" y="127"/>
                  </a:lnTo>
                  <a:lnTo>
                    <a:pt x="399" y="133"/>
                  </a:lnTo>
                  <a:lnTo>
                    <a:pt x="394" y="136"/>
                  </a:lnTo>
                  <a:lnTo>
                    <a:pt x="388" y="138"/>
                  </a:lnTo>
                  <a:lnTo>
                    <a:pt x="384" y="138"/>
                  </a:lnTo>
                  <a:lnTo>
                    <a:pt x="380" y="140"/>
                  </a:lnTo>
                  <a:lnTo>
                    <a:pt x="375" y="140"/>
                  </a:lnTo>
                  <a:lnTo>
                    <a:pt x="369" y="140"/>
                  </a:lnTo>
                  <a:lnTo>
                    <a:pt x="361" y="138"/>
                  </a:lnTo>
                  <a:lnTo>
                    <a:pt x="354" y="138"/>
                  </a:lnTo>
                  <a:lnTo>
                    <a:pt x="344" y="138"/>
                  </a:lnTo>
                  <a:lnTo>
                    <a:pt x="335" y="138"/>
                  </a:lnTo>
                  <a:lnTo>
                    <a:pt x="329" y="138"/>
                  </a:lnTo>
                  <a:lnTo>
                    <a:pt x="323" y="138"/>
                  </a:lnTo>
                  <a:lnTo>
                    <a:pt x="319" y="138"/>
                  </a:lnTo>
                  <a:lnTo>
                    <a:pt x="314" y="140"/>
                  </a:lnTo>
                  <a:lnTo>
                    <a:pt x="308" y="140"/>
                  </a:lnTo>
                  <a:lnTo>
                    <a:pt x="302" y="140"/>
                  </a:lnTo>
                  <a:lnTo>
                    <a:pt x="295" y="142"/>
                  </a:lnTo>
                  <a:lnTo>
                    <a:pt x="289" y="142"/>
                  </a:lnTo>
                  <a:lnTo>
                    <a:pt x="283" y="142"/>
                  </a:lnTo>
                  <a:lnTo>
                    <a:pt x="276" y="144"/>
                  </a:lnTo>
                  <a:lnTo>
                    <a:pt x="270" y="144"/>
                  </a:lnTo>
                  <a:lnTo>
                    <a:pt x="262" y="146"/>
                  </a:lnTo>
                  <a:lnTo>
                    <a:pt x="255" y="146"/>
                  </a:lnTo>
                  <a:lnTo>
                    <a:pt x="249" y="146"/>
                  </a:lnTo>
                  <a:lnTo>
                    <a:pt x="243" y="148"/>
                  </a:lnTo>
                  <a:lnTo>
                    <a:pt x="236" y="150"/>
                  </a:lnTo>
                  <a:lnTo>
                    <a:pt x="230" y="150"/>
                  </a:lnTo>
                  <a:lnTo>
                    <a:pt x="223" y="152"/>
                  </a:lnTo>
                  <a:lnTo>
                    <a:pt x="215" y="152"/>
                  </a:lnTo>
                  <a:lnTo>
                    <a:pt x="209" y="154"/>
                  </a:lnTo>
                  <a:lnTo>
                    <a:pt x="202" y="154"/>
                  </a:lnTo>
                  <a:lnTo>
                    <a:pt x="196" y="155"/>
                  </a:lnTo>
                  <a:lnTo>
                    <a:pt x="188" y="155"/>
                  </a:lnTo>
                  <a:lnTo>
                    <a:pt x="181" y="157"/>
                  </a:lnTo>
                  <a:lnTo>
                    <a:pt x="173" y="157"/>
                  </a:lnTo>
                  <a:lnTo>
                    <a:pt x="166" y="159"/>
                  </a:lnTo>
                  <a:lnTo>
                    <a:pt x="160" y="159"/>
                  </a:lnTo>
                  <a:lnTo>
                    <a:pt x="152" y="161"/>
                  </a:lnTo>
                  <a:lnTo>
                    <a:pt x="145" y="161"/>
                  </a:lnTo>
                  <a:lnTo>
                    <a:pt x="139" y="163"/>
                  </a:lnTo>
                  <a:lnTo>
                    <a:pt x="131" y="163"/>
                  </a:lnTo>
                  <a:lnTo>
                    <a:pt x="126" y="165"/>
                  </a:lnTo>
                  <a:lnTo>
                    <a:pt x="118" y="165"/>
                  </a:lnTo>
                  <a:lnTo>
                    <a:pt x="112" y="165"/>
                  </a:lnTo>
                  <a:lnTo>
                    <a:pt x="105" y="167"/>
                  </a:lnTo>
                  <a:lnTo>
                    <a:pt x="101" y="167"/>
                  </a:lnTo>
                  <a:lnTo>
                    <a:pt x="93" y="169"/>
                  </a:lnTo>
                  <a:lnTo>
                    <a:pt x="88" y="169"/>
                  </a:lnTo>
                  <a:lnTo>
                    <a:pt x="82" y="171"/>
                  </a:lnTo>
                  <a:lnTo>
                    <a:pt x="76" y="171"/>
                  </a:lnTo>
                  <a:lnTo>
                    <a:pt x="70" y="171"/>
                  </a:lnTo>
                  <a:lnTo>
                    <a:pt x="65" y="171"/>
                  </a:lnTo>
                  <a:lnTo>
                    <a:pt x="59" y="171"/>
                  </a:lnTo>
                  <a:lnTo>
                    <a:pt x="55" y="171"/>
                  </a:lnTo>
                  <a:lnTo>
                    <a:pt x="46" y="173"/>
                  </a:lnTo>
                  <a:lnTo>
                    <a:pt x="38" y="173"/>
                  </a:lnTo>
                  <a:lnTo>
                    <a:pt x="29" y="173"/>
                  </a:lnTo>
                  <a:lnTo>
                    <a:pt x="23" y="173"/>
                  </a:lnTo>
                  <a:lnTo>
                    <a:pt x="17" y="173"/>
                  </a:lnTo>
                  <a:lnTo>
                    <a:pt x="13" y="173"/>
                  </a:lnTo>
                  <a:lnTo>
                    <a:pt x="6" y="169"/>
                  </a:lnTo>
                  <a:lnTo>
                    <a:pt x="2" y="163"/>
                  </a:lnTo>
                  <a:lnTo>
                    <a:pt x="0" y="157"/>
                  </a:lnTo>
                  <a:lnTo>
                    <a:pt x="0" y="154"/>
                  </a:lnTo>
                  <a:lnTo>
                    <a:pt x="0" y="148"/>
                  </a:lnTo>
                  <a:lnTo>
                    <a:pt x="2" y="142"/>
                  </a:lnTo>
                  <a:lnTo>
                    <a:pt x="2" y="136"/>
                  </a:lnTo>
                  <a:lnTo>
                    <a:pt x="4" y="131"/>
                  </a:lnTo>
                  <a:lnTo>
                    <a:pt x="4" y="123"/>
                  </a:lnTo>
                  <a:lnTo>
                    <a:pt x="8" y="117"/>
                  </a:lnTo>
                  <a:lnTo>
                    <a:pt x="10" y="110"/>
                  </a:lnTo>
                  <a:lnTo>
                    <a:pt x="12" y="102"/>
                  </a:lnTo>
                  <a:lnTo>
                    <a:pt x="13" y="97"/>
                  </a:lnTo>
                  <a:lnTo>
                    <a:pt x="17" y="89"/>
                  </a:lnTo>
                  <a:lnTo>
                    <a:pt x="21" y="81"/>
                  </a:lnTo>
                  <a:lnTo>
                    <a:pt x="23" y="74"/>
                  </a:lnTo>
                  <a:lnTo>
                    <a:pt x="27" y="68"/>
                  </a:lnTo>
                  <a:lnTo>
                    <a:pt x="31" y="60"/>
                  </a:lnTo>
                  <a:lnTo>
                    <a:pt x="32" y="55"/>
                  </a:lnTo>
                  <a:lnTo>
                    <a:pt x="36" y="47"/>
                  </a:lnTo>
                  <a:lnTo>
                    <a:pt x="38" y="41"/>
                  </a:lnTo>
                  <a:lnTo>
                    <a:pt x="42" y="38"/>
                  </a:lnTo>
                  <a:lnTo>
                    <a:pt x="44" y="32"/>
                  </a:lnTo>
                  <a:lnTo>
                    <a:pt x="46" y="28"/>
                  </a:lnTo>
                  <a:lnTo>
                    <a:pt x="48" y="24"/>
                  </a:lnTo>
                  <a:lnTo>
                    <a:pt x="51" y="20"/>
                  </a:lnTo>
                  <a:lnTo>
                    <a:pt x="53" y="17"/>
                  </a:lnTo>
                  <a:lnTo>
                    <a:pt x="55" y="15"/>
                  </a:lnTo>
                  <a:lnTo>
                    <a:pt x="55" y="15"/>
                  </a:lnTo>
                  <a:close/>
                </a:path>
              </a:pathLst>
            </a:custGeom>
            <a:solidFill>
              <a:srgbClr val="FFE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4383" y="1165"/>
              <a:ext cx="237" cy="129"/>
            </a:xfrm>
            <a:custGeom>
              <a:avLst/>
              <a:gdLst>
                <a:gd name="T0" fmla="*/ 19 w 474"/>
                <a:gd name="T1" fmla="*/ 99 h 258"/>
                <a:gd name="T2" fmla="*/ 42 w 474"/>
                <a:gd name="T3" fmla="*/ 93 h 258"/>
                <a:gd name="T4" fmla="*/ 69 w 474"/>
                <a:gd name="T5" fmla="*/ 87 h 258"/>
                <a:gd name="T6" fmla="*/ 95 w 474"/>
                <a:gd name="T7" fmla="*/ 78 h 258"/>
                <a:gd name="T8" fmla="*/ 124 w 474"/>
                <a:gd name="T9" fmla="*/ 70 h 258"/>
                <a:gd name="T10" fmla="*/ 156 w 474"/>
                <a:gd name="T11" fmla="*/ 61 h 258"/>
                <a:gd name="T12" fmla="*/ 187 w 474"/>
                <a:gd name="T13" fmla="*/ 53 h 258"/>
                <a:gd name="T14" fmla="*/ 219 w 474"/>
                <a:gd name="T15" fmla="*/ 45 h 258"/>
                <a:gd name="T16" fmla="*/ 251 w 474"/>
                <a:gd name="T17" fmla="*/ 36 h 258"/>
                <a:gd name="T18" fmla="*/ 283 w 474"/>
                <a:gd name="T19" fmla="*/ 28 h 258"/>
                <a:gd name="T20" fmla="*/ 314 w 474"/>
                <a:gd name="T21" fmla="*/ 23 h 258"/>
                <a:gd name="T22" fmla="*/ 342 w 474"/>
                <a:gd name="T23" fmla="*/ 15 h 258"/>
                <a:gd name="T24" fmla="*/ 371 w 474"/>
                <a:gd name="T25" fmla="*/ 9 h 258"/>
                <a:gd name="T26" fmla="*/ 396 w 474"/>
                <a:gd name="T27" fmla="*/ 5 h 258"/>
                <a:gd name="T28" fmla="*/ 418 w 474"/>
                <a:gd name="T29" fmla="*/ 2 h 258"/>
                <a:gd name="T30" fmla="*/ 437 w 474"/>
                <a:gd name="T31" fmla="*/ 2 h 258"/>
                <a:gd name="T32" fmla="*/ 462 w 474"/>
                <a:gd name="T33" fmla="*/ 2 h 258"/>
                <a:gd name="T34" fmla="*/ 474 w 474"/>
                <a:gd name="T35" fmla="*/ 9 h 258"/>
                <a:gd name="T36" fmla="*/ 466 w 474"/>
                <a:gd name="T37" fmla="*/ 28 h 258"/>
                <a:gd name="T38" fmla="*/ 445 w 474"/>
                <a:gd name="T39" fmla="*/ 47 h 258"/>
                <a:gd name="T40" fmla="*/ 430 w 474"/>
                <a:gd name="T41" fmla="*/ 59 h 258"/>
                <a:gd name="T42" fmla="*/ 413 w 474"/>
                <a:gd name="T43" fmla="*/ 72 h 258"/>
                <a:gd name="T44" fmla="*/ 394 w 474"/>
                <a:gd name="T45" fmla="*/ 87 h 258"/>
                <a:gd name="T46" fmla="*/ 375 w 474"/>
                <a:gd name="T47" fmla="*/ 101 h 258"/>
                <a:gd name="T48" fmla="*/ 354 w 474"/>
                <a:gd name="T49" fmla="*/ 116 h 258"/>
                <a:gd name="T50" fmla="*/ 331 w 474"/>
                <a:gd name="T51" fmla="*/ 129 h 258"/>
                <a:gd name="T52" fmla="*/ 308 w 474"/>
                <a:gd name="T53" fmla="*/ 144 h 258"/>
                <a:gd name="T54" fmla="*/ 283 w 474"/>
                <a:gd name="T55" fmla="*/ 158 h 258"/>
                <a:gd name="T56" fmla="*/ 263 w 474"/>
                <a:gd name="T57" fmla="*/ 173 h 258"/>
                <a:gd name="T58" fmla="*/ 238 w 474"/>
                <a:gd name="T59" fmla="*/ 184 h 258"/>
                <a:gd name="T60" fmla="*/ 213 w 474"/>
                <a:gd name="T61" fmla="*/ 197 h 258"/>
                <a:gd name="T62" fmla="*/ 190 w 474"/>
                <a:gd name="T63" fmla="*/ 209 h 258"/>
                <a:gd name="T64" fmla="*/ 169 w 474"/>
                <a:gd name="T65" fmla="*/ 218 h 258"/>
                <a:gd name="T66" fmla="*/ 149 w 474"/>
                <a:gd name="T67" fmla="*/ 230 h 258"/>
                <a:gd name="T68" fmla="*/ 128 w 474"/>
                <a:gd name="T69" fmla="*/ 237 h 258"/>
                <a:gd name="T70" fmla="*/ 109 w 474"/>
                <a:gd name="T71" fmla="*/ 245 h 258"/>
                <a:gd name="T72" fmla="*/ 92 w 474"/>
                <a:gd name="T73" fmla="*/ 253 h 258"/>
                <a:gd name="T74" fmla="*/ 76 w 474"/>
                <a:gd name="T75" fmla="*/ 255 h 258"/>
                <a:gd name="T76" fmla="*/ 57 w 474"/>
                <a:gd name="T77" fmla="*/ 258 h 258"/>
                <a:gd name="T78" fmla="*/ 36 w 474"/>
                <a:gd name="T79" fmla="*/ 253 h 258"/>
                <a:gd name="T80" fmla="*/ 23 w 474"/>
                <a:gd name="T81" fmla="*/ 243 h 258"/>
                <a:gd name="T82" fmla="*/ 14 w 474"/>
                <a:gd name="T83" fmla="*/ 228 h 258"/>
                <a:gd name="T84" fmla="*/ 6 w 474"/>
                <a:gd name="T85" fmla="*/ 209 h 258"/>
                <a:gd name="T86" fmla="*/ 2 w 474"/>
                <a:gd name="T87" fmla="*/ 188 h 258"/>
                <a:gd name="T88" fmla="*/ 0 w 474"/>
                <a:gd name="T89" fmla="*/ 167 h 258"/>
                <a:gd name="T90" fmla="*/ 0 w 474"/>
                <a:gd name="T91" fmla="*/ 146 h 258"/>
                <a:gd name="T92" fmla="*/ 2 w 474"/>
                <a:gd name="T93" fmla="*/ 127 h 258"/>
                <a:gd name="T94" fmla="*/ 2 w 474"/>
                <a:gd name="T95" fmla="*/ 114 h 258"/>
                <a:gd name="T96" fmla="*/ 6 w 474"/>
                <a:gd name="T97" fmla="*/ 10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4" h="258">
                  <a:moveTo>
                    <a:pt x="6" y="104"/>
                  </a:moveTo>
                  <a:lnTo>
                    <a:pt x="12" y="101"/>
                  </a:lnTo>
                  <a:lnTo>
                    <a:pt x="19" y="99"/>
                  </a:lnTo>
                  <a:lnTo>
                    <a:pt x="27" y="97"/>
                  </a:lnTo>
                  <a:lnTo>
                    <a:pt x="34" y="95"/>
                  </a:lnTo>
                  <a:lnTo>
                    <a:pt x="42" y="93"/>
                  </a:lnTo>
                  <a:lnTo>
                    <a:pt x="50" y="91"/>
                  </a:lnTo>
                  <a:lnTo>
                    <a:pt x="59" y="87"/>
                  </a:lnTo>
                  <a:lnTo>
                    <a:pt x="69" y="87"/>
                  </a:lnTo>
                  <a:lnTo>
                    <a:pt x="76" y="83"/>
                  </a:lnTo>
                  <a:lnTo>
                    <a:pt x="86" y="81"/>
                  </a:lnTo>
                  <a:lnTo>
                    <a:pt x="95" y="78"/>
                  </a:lnTo>
                  <a:lnTo>
                    <a:pt x="105" y="76"/>
                  </a:lnTo>
                  <a:lnTo>
                    <a:pt x="114" y="72"/>
                  </a:lnTo>
                  <a:lnTo>
                    <a:pt x="124" y="70"/>
                  </a:lnTo>
                  <a:lnTo>
                    <a:pt x="135" y="66"/>
                  </a:lnTo>
                  <a:lnTo>
                    <a:pt x="147" y="64"/>
                  </a:lnTo>
                  <a:lnTo>
                    <a:pt x="156" y="61"/>
                  </a:lnTo>
                  <a:lnTo>
                    <a:pt x="166" y="59"/>
                  </a:lnTo>
                  <a:lnTo>
                    <a:pt x="177" y="57"/>
                  </a:lnTo>
                  <a:lnTo>
                    <a:pt x="187" y="53"/>
                  </a:lnTo>
                  <a:lnTo>
                    <a:pt x="198" y="51"/>
                  </a:lnTo>
                  <a:lnTo>
                    <a:pt x="209" y="47"/>
                  </a:lnTo>
                  <a:lnTo>
                    <a:pt x="219" y="45"/>
                  </a:lnTo>
                  <a:lnTo>
                    <a:pt x="230" y="42"/>
                  </a:lnTo>
                  <a:lnTo>
                    <a:pt x="242" y="40"/>
                  </a:lnTo>
                  <a:lnTo>
                    <a:pt x="251" y="36"/>
                  </a:lnTo>
                  <a:lnTo>
                    <a:pt x="263" y="34"/>
                  </a:lnTo>
                  <a:lnTo>
                    <a:pt x="274" y="32"/>
                  </a:lnTo>
                  <a:lnTo>
                    <a:pt x="283" y="28"/>
                  </a:lnTo>
                  <a:lnTo>
                    <a:pt x="293" y="26"/>
                  </a:lnTo>
                  <a:lnTo>
                    <a:pt x="304" y="24"/>
                  </a:lnTo>
                  <a:lnTo>
                    <a:pt x="314" y="23"/>
                  </a:lnTo>
                  <a:lnTo>
                    <a:pt x="323" y="21"/>
                  </a:lnTo>
                  <a:lnTo>
                    <a:pt x="333" y="17"/>
                  </a:lnTo>
                  <a:lnTo>
                    <a:pt x="342" y="15"/>
                  </a:lnTo>
                  <a:lnTo>
                    <a:pt x="352" y="13"/>
                  </a:lnTo>
                  <a:lnTo>
                    <a:pt x="361" y="11"/>
                  </a:lnTo>
                  <a:lnTo>
                    <a:pt x="371" y="9"/>
                  </a:lnTo>
                  <a:lnTo>
                    <a:pt x="379" y="7"/>
                  </a:lnTo>
                  <a:lnTo>
                    <a:pt x="388" y="7"/>
                  </a:lnTo>
                  <a:lnTo>
                    <a:pt x="396" y="5"/>
                  </a:lnTo>
                  <a:lnTo>
                    <a:pt x="403" y="4"/>
                  </a:lnTo>
                  <a:lnTo>
                    <a:pt x="411" y="2"/>
                  </a:lnTo>
                  <a:lnTo>
                    <a:pt x="418" y="2"/>
                  </a:lnTo>
                  <a:lnTo>
                    <a:pt x="424" y="2"/>
                  </a:lnTo>
                  <a:lnTo>
                    <a:pt x="430" y="2"/>
                  </a:lnTo>
                  <a:lnTo>
                    <a:pt x="437" y="2"/>
                  </a:lnTo>
                  <a:lnTo>
                    <a:pt x="443" y="2"/>
                  </a:lnTo>
                  <a:lnTo>
                    <a:pt x="453" y="0"/>
                  </a:lnTo>
                  <a:lnTo>
                    <a:pt x="462" y="2"/>
                  </a:lnTo>
                  <a:lnTo>
                    <a:pt x="466" y="4"/>
                  </a:lnTo>
                  <a:lnTo>
                    <a:pt x="472" y="5"/>
                  </a:lnTo>
                  <a:lnTo>
                    <a:pt x="474" y="9"/>
                  </a:lnTo>
                  <a:lnTo>
                    <a:pt x="474" y="15"/>
                  </a:lnTo>
                  <a:lnTo>
                    <a:pt x="470" y="21"/>
                  </a:lnTo>
                  <a:lnTo>
                    <a:pt x="466" y="28"/>
                  </a:lnTo>
                  <a:lnTo>
                    <a:pt x="458" y="34"/>
                  </a:lnTo>
                  <a:lnTo>
                    <a:pt x="449" y="43"/>
                  </a:lnTo>
                  <a:lnTo>
                    <a:pt x="445" y="47"/>
                  </a:lnTo>
                  <a:lnTo>
                    <a:pt x="439" y="51"/>
                  </a:lnTo>
                  <a:lnTo>
                    <a:pt x="434" y="55"/>
                  </a:lnTo>
                  <a:lnTo>
                    <a:pt x="430" y="59"/>
                  </a:lnTo>
                  <a:lnTo>
                    <a:pt x="424" y="62"/>
                  </a:lnTo>
                  <a:lnTo>
                    <a:pt x="418" y="68"/>
                  </a:lnTo>
                  <a:lnTo>
                    <a:pt x="413" y="72"/>
                  </a:lnTo>
                  <a:lnTo>
                    <a:pt x="407" y="78"/>
                  </a:lnTo>
                  <a:lnTo>
                    <a:pt x="401" y="81"/>
                  </a:lnTo>
                  <a:lnTo>
                    <a:pt x="394" y="87"/>
                  </a:lnTo>
                  <a:lnTo>
                    <a:pt x="388" y="91"/>
                  </a:lnTo>
                  <a:lnTo>
                    <a:pt x="382" y="97"/>
                  </a:lnTo>
                  <a:lnTo>
                    <a:pt x="375" y="101"/>
                  </a:lnTo>
                  <a:lnTo>
                    <a:pt x="367" y="106"/>
                  </a:lnTo>
                  <a:lnTo>
                    <a:pt x="360" y="110"/>
                  </a:lnTo>
                  <a:lnTo>
                    <a:pt x="354" y="116"/>
                  </a:lnTo>
                  <a:lnTo>
                    <a:pt x="344" y="120"/>
                  </a:lnTo>
                  <a:lnTo>
                    <a:pt x="339" y="123"/>
                  </a:lnTo>
                  <a:lnTo>
                    <a:pt x="331" y="129"/>
                  </a:lnTo>
                  <a:lnTo>
                    <a:pt x="323" y="135"/>
                  </a:lnTo>
                  <a:lnTo>
                    <a:pt x="316" y="139"/>
                  </a:lnTo>
                  <a:lnTo>
                    <a:pt x="308" y="144"/>
                  </a:lnTo>
                  <a:lnTo>
                    <a:pt x="301" y="148"/>
                  </a:lnTo>
                  <a:lnTo>
                    <a:pt x="293" y="154"/>
                  </a:lnTo>
                  <a:lnTo>
                    <a:pt x="283" y="158"/>
                  </a:lnTo>
                  <a:lnTo>
                    <a:pt x="278" y="161"/>
                  </a:lnTo>
                  <a:lnTo>
                    <a:pt x="270" y="167"/>
                  </a:lnTo>
                  <a:lnTo>
                    <a:pt x="263" y="173"/>
                  </a:lnTo>
                  <a:lnTo>
                    <a:pt x="253" y="177"/>
                  </a:lnTo>
                  <a:lnTo>
                    <a:pt x="245" y="180"/>
                  </a:lnTo>
                  <a:lnTo>
                    <a:pt x="238" y="184"/>
                  </a:lnTo>
                  <a:lnTo>
                    <a:pt x="230" y="188"/>
                  </a:lnTo>
                  <a:lnTo>
                    <a:pt x="221" y="192"/>
                  </a:lnTo>
                  <a:lnTo>
                    <a:pt x="213" y="197"/>
                  </a:lnTo>
                  <a:lnTo>
                    <a:pt x="207" y="201"/>
                  </a:lnTo>
                  <a:lnTo>
                    <a:pt x="200" y="205"/>
                  </a:lnTo>
                  <a:lnTo>
                    <a:pt x="190" y="209"/>
                  </a:lnTo>
                  <a:lnTo>
                    <a:pt x="185" y="213"/>
                  </a:lnTo>
                  <a:lnTo>
                    <a:pt x="177" y="216"/>
                  </a:lnTo>
                  <a:lnTo>
                    <a:pt x="169" y="218"/>
                  </a:lnTo>
                  <a:lnTo>
                    <a:pt x="162" y="222"/>
                  </a:lnTo>
                  <a:lnTo>
                    <a:pt x="154" y="226"/>
                  </a:lnTo>
                  <a:lnTo>
                    <a:pt x="149" y="230"/>
                  </a:lnTo>
                  <a:lnTo>
                    <a:pt x="141" y="234"/>
                  </a:lnTo>
                  <a:lnTo>
                    <a:pt x="133" y="235"/>
                  </a:lnTo>
                  <a:lnTo>
                    <a:pt x="128" y="237"/>
                  </a:lnTo>
                  <a:lnTo>
                    <a:pt x="120" y="241"/>
                  </a:lnTo>
                  <a:lnTo>
                    <a:pt x="114" y="243"/>
                  </a:lnTo>
                  <a:lnTo>
                    <a:pt x="109" y="245"/>
                  </a:lnTo>
                  <a:lnTo>
                    <a:pt x="103" y="247"/>
                  </a:lnTo>
                  <a:lnTo>
                    <a:pt x="97" y="249"/>
                  </a:lnTo>
                  <a:lnTo>
                    <a:pt x="92" y="253"/>
                  </a:lnTo>
                  <a:lnTo>
                    <a:pt x="88" y="253"/>
                  </a:lnTo>
                  <a:lnTo>
                    <a:pt x="82" y="253"/>
                  </a:lnTo>
                  <a:lnTo>
                    <a:pt x="76" y="255"/>
                  </a:lnTo>
                  <a:lnTo>
                    <a:pt x="72" y="256"/>
                  </a:lnTo>
                  <a:lnTo>
                    <a:pt x="63" y="258"/>
                  </a:lnTo>
                  <a:lnTo>
                    <a:pt x="57" y="258"/>
                  </a:lnTo>
                  <a:lnTo>
                    <a:pt x="50" y="258"/>
                  </a:lnTo>
                  <a:lnTo>
                    <a:pt x="44" y="256"/>
                  </a:lnTo>
                  <a:lnTo>
                    <a:pt x="36" y="253"/>
                  </a:lnTo>
                  <a:lnTo>
                    <a:pt x="33" y="253"/>
                  </a:lnTo>
                  <a:lnTo>
                    <a:pt x="27" y="247"/>
                  </a:lnTo>
                  <a:lnTo>
                    <a:pt x="23" y="243"/>
                  </a:lnTo>
                  <a:lnTo>
                    <a:pt x="19" y="239"/>
                  </a:lnTo>
                  <a:lnTo>
                    <a:pt x="17" y="234"/>
                  </a:lnTo>
                  <a:lnTo>
                    <a:pt x="14" y="228"/>
                  </a:lnTo>
                  <a:lnTo>
                    <a:pt x="10" y="222"/>
                  </a:lnTo>
                  <a:lnTo>
                    <a:pt x="8" y="216"/>
                  </a:lnTo>
                  <a:lnTo>
                    <a:pt x="6" y="209"/>
                  </a:lnTo>
                  <a:lnTo>
                    <a:pt x="4" y="201"/>
                  </a:lnTo>
                  <a:lnTo>
                    <a:pt x="4" y="196"/>
                  </a:lnTo>
                  <a:lnTo>
                    <a:pt x="2" y="188"/>
                  </a:lnTo>
                  <a:lnTo>
                    <a:pt x="2" y="182"/>
                  </a:lnTo>
                  <a:lnTo>
                    <a:pt x="2" y="173"/>
                  </a:lnTo>
                  <a:lnTo>
                    <a:pt x="0" y="167"/>
                  </a:lnTo>
                  <a:lnTo>
                    <a:pt x="0" y="159"/>
                  </a:lnTo>
                  <a:lnTo>
                    <a:pt x="0" y="154"/>
                  </a:lnTo>
                  <a:lnTo>
                    <a:pt x="0" y="146"/>
                  </a:lnTo>
                  <a:lnTo>
                    <a:pt x="0" y="139"/>
                  </a:lnTo>
                  <a:lnTo>
                    <a:pt x="2" y="133"/>
                  </a:lnTo>
                  <a:lnTo>
                    <a:pt x="2" y="127"/>
                  </a:lnTo>
                  <a:lnTo>
                    <a:pt x="2" y="121"/>
                  </a:lnTo>
                  <a:lnTo>
                    <a:pt x="2" y="118"/>
                  </a:lnTo>
                  <a:lnTo>
                    <a:pt x="2" y="114"/>
                  </a:lnTo>
                  <a:lnTo>
                    <a:pt x="4" y="110"/>
                  </a:lnTo>
                  <a:lnTo>
                    <a:pt x="4" y="104"/>
                  </a:lnTo>
                  <a:lnTo>
                    <a:pt x="6" y="104"/>
                  </a:lnTo>
                  <a:lnTo>
                    <a:pt x="6" y="104"/>
                  </a:lnTo>
                  <a:close/>
                </a:path>
              </a:pathLst>
            </a:custGeom>
            <a:solidFill>
              <a:srgbClr val="DEF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4400" y="1450"/>
              <a:ext cx="120" cy="111"/>
            </a:xfrm>
            <a:custGeom>
              <a:avLst/>
              <a:gdLst>
                <a:gd name="T0" fmla="*/ 38 w 240"/>
                <a:gd name="T1" fmla="*/ 89 h 223"/>
                <a:gd name="T2" fmla="*/ 56 w 240"/>
                <a:gd name="T3" fmla="*/ 78 h 223"/>
                <a:gd name="T4" fmla="*/ 71 w 240"/>
                <a:gd name="T5" fmla="*/ 70 h 223"/>
                <a:gd name="T6" fmla="*/ 80 w 240"/>
                <a:gd name="T7" fmla="*/ 67 h 223"/>
                <a:gd name="T8" fmla="*/ 90 w 240"/>
                <a:gd name="T9" fmla="*/ 61 h 223"/>
                <a:gd name="T10" fmla="*/ 101 w 240"/>
                <a:gd name="T11" fmla="*/ 55 h 223"/>
                <a:gd name="T12" fmla="*/ 113 w 240"/>
                <a:gd name="T13" fmla="*/ 51 h 223"/>
                <a:gd name="T14" fmla="*/ 122 w 240"/>
                <a:gd name="T15" fmla="*/ 46 h 223"/>
                <a:gd name="T16" fmla="*/ 132 w 240"/>
                <a:gd name="T17" fmla="*/ 40 h 223"/>
                <a:gd name="T18" fmla="*/ 143 w 240"/>
                <a:gd name="T19" fmla="*/ 36 h 223"/>
                <a:gd name="T20" fmla="*/ 158 w 240"/>
                <a:gd name="T21" fmla="*/ 29 h 223"/>
                <a:gd name="T22" fmla="*/ 177 w 240"/>
                <a:gd name="T23" fmla="*/ 19 h 223"/>
                <a:gd name="T24" fmla="*/ 194 w 240"/>
                <a:gd name="T25" fmla="*/ 12 h 223"/>
                <a:gd name="T26" fmla="*/ 210 w 240"/>
                <a:gd name="T27" fmla="*/ 6 h 223"/>
                <a:gd name="T28" fmla="*/ 223 w 240"/>
                <a:gd name="T29" fmla="*/ 2 h 223"/>
                <a:gd name="T30" fmla="*/ 232 w 240"/>
                <a:gd name="T31" fmla="*/ 0 h 223"/>
                <a:gd name="T32" fmla="*/ 240 w 240"/>
                <a:gd name="T33" fmla="*/ 2 h 223"/>
                <a:gd name="T34" fmla="*/ 236 w 240"/>
                <a:gd name="T35" fmla="*/ 10 h 223"/>
                <a:gd name="T36" fmla="*/ 227 w 240"/>
                <a:gd name="T37" fmla="*/ 19 h 223"/>
                <a:gd name="T38" fmla="*/ 213 w 240"/>
                <a:gd name="T39" fmla="*/ 32 h 223"/>
                <a:gd name="T40" fmla="*/ 198 w 240"/>
                <a:gd name="T41" fmla="*/ 46 h 223"/>
                <a:gd name="T42" fmla="*/ 181 w 240"/>
                <a:gd name="T43" fmla="*/ 63 h 223"/>
                <a:gd name="T44" fmla="*/ 166 w 240"/>
                <a:gd name="T45" fmla="*/ 78 h 223"/>
                <a:gd name="T46" fmla="*/ 151 w 240"/>
                <a:gd name="T47" fmla="*/ 95 h 223"/>
                <a:gd name="T48" fmla="*/ 134 w 240"/>
                <a:gd name="T49" fmla="*/ 110 h 223"/>
                <a:gd name="T50" fmla="*/ 116 w 240"/>
                <a:gd name="T51" fmla="*/ 126 h 223"/>
                <a:gd name="T52" fmla="*/ 101 w 240"/>
                <a:gd name="T53" fmla="*/ 143 h 223"/>
                <a:gd name="T54" fmla="*/ 86 w 240"/>
                <a:gd name="T55" fmla="*/ 158 h 223"/>
                <a:gd name="T56" fmla="*/ 71 w 240"/>
                <a:gd name="T57" fmla="*/ 171 h 223"/>
                <a:gd name="T58" fmla="*/ 58 w 240"/>
                <a:gd name="T59" fmla="*/ 185 h 223"/>
                <a:gd name="T60" fmla="*/ 46 w 240"/>
                <a:gd name="T61" fmla="*/ 196 h 223"/>
                <a:gd name="T62" fmla="*/ 35 w 240"/>
                <a:gd name="T63" fmla="*/ 205 h 223"/>
                <a:gd name="T64" fmla="*/ 23 w 240"/>
                <a:gd name="T65" fmla="*/ 213 h 223"/>
                <a:gd name="T66" fmla="*/ 14 w 240"/>
                <a:gd name="T67" fmla="*/ 221 h 223"/>
                <a:gd name="T68" fmla="*/ 4 w 240"/>
                <a:gd name="T69" fmla="*/ 221 h 223"/>
                <a:gd name="T70" fmla="*/ 0 w 240"/>
                <a:gd name="T71" fmla="*/ 209 h 223"/>
                <a:gd name="T72" fmla="*/ 0 w 240"/>
                <a:gd name="T73" fmla="*/ 198 h 223"/>
                <a:gd name="T74" fmla="*/ 0 w 240"/>
                <a:gd name="T75" fmla="*/ 186 h 223"/>
                <a:gd name="T76" fmla="*/ 4 w 240"/>
                <a:gd name="T77" fmla="*/ 175 h 223"/>
                <a:gd name="T78" fmla="*/ 6 w 240"/>
                <a:gd name="T79" fmla="*/ 164 h 223"/>
                <a:gd name="T80" fmla="*/ 10 w 240"/>
                <a:gd name="T81" fmla="*/ 152 h 223"/>
                <a:gd name="T82" fmla="*/ 14 w 240"/>
                <a:gd name="T83" fmla="*/ 139 h 223"/>
                <a:gd name="T84" fmla="*/ 18 w 240"/>
                <a:gd name="T85" fmla="*/ 129 h 223"/>
                <a:gd name="T86" fmla="*/ 21 w 240"/>
                <a:gd name="T87" fmla="*/ 118 h 223"/>
                <a:gd name="T88" fmla="*/ 23 w 240"/>
                <a:gd name="T89" fmla="*/ 105 h 223"/>
                <a:gd name="T90" fmla="*/ 29 w 240"/>
                <a:gd name="T91" fmla="*/ 95 h 223"/>
                <a:gd name="T92" fmla="*/ 29 w 240"/>
                <a:gd name="T93" fmla="*/ 9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0" h="223">
                  <a:moveTo>
                    <a:pt x="29" y="95"/>
                  </a:moveTo>
                  <a:lnTo>
                    <a:pt x="38" y="89"/>
                  </a:lnTo>
                  <a:lnTo>
                    <a:pt x="46" y="84"/>
                  </a:lnTo>
                  <a:lnTo>
                    <a:pt x="56" y="78"/>
                  </a:lnTo>
                  <a:lnTo>
                    <a:pt x="65" y="74"/>
                  </a:lnTo>
                  <a:lnTo>
                    <a:pt x="71" y="70"/>
                  </a:lnTo>
                  <a:lnTo>
                    <a:pt x="77" y="69"/>
                  </a:lnTo>
                  <a:lnTo>
                    <a:pt x="80" y="67"/>
                  </a:lnTo>
                  <a:lnTo>
                    <a:pt x="86" y="65"/>
                  </a:lnTo>
                  <a:lnTo>
                    <a:pt x="90" y="61"/>
                  </a:lnTo>
                  <a:lnTo>
                    <a:pt x="96" y="59"/>
                  </a:lnTo>
                  <a:lnTo>
                    <a:pt x="101" y="55"/>
                  </a:lnTo>
                  <a:lnTo>
                    <a:pt x="107" y="53"/>
                  </a:lnTo>
                  <a:lnTo>
                    <a:pt x="113" y="51"/>
                  </a:lnTo>
                  <a:lnTo>
                    <a:pt x="116" y="48"/>
                  </a:lnTo>
                  <a:lnTo>
                    <a:pt x="122" y="46"/>
                  </a:lnTo>
                  <a:lnTo>
                    <a:pt x="128" y="42"/>
                  </a:lnTo>
                  <a:lnTo>
                    <a:pt x="132" y="40"/>
                  </a:lnTo>
                  <a:lnTo>
                    <a:pt x="137" y="38"/>
                  </a:lnTo>
                  <a:lnTo>
                    <a:pt x="143" y="36"/>
                  </a:lnTo>
                  <a:lnTo>
                    <a:pt x="149" y="34"/>
                  </a:lnTo>
                  <a:lnTo>
                    <a:pt x="158" y="29"/>
                  </a:lnTo>
                  <a:lnTo>
                    <a:pt x="168" y="23"/>
                  </a:lnTo>
                  <a:lnTo>
                    <a:pt x="177" y="19"/>
                  </a:lnTo>
                  <a:lnTo>
                    <a:pt x="187" y="15"/>
                  </a:lnTo>
                  <a:lnTo>
                    <a:pt x="194" y="12"/>
                  </a:lnTo>
                  <a:lnTo>
                    <a:pt x="204" y="8"/>
                  </a:lnTo>
                  <a:lnTo>
                    <a:pt x="210" y="6"/>
                  </a:lnTo>
                  <a:lnTo>
                    <a:pt x="217" y="4"/>
                  </a:lnTo>
                  <a:lnTo>
                    <a:pt x="223" y="2"/>
                  </a:lnTo>
                  <a:lnTo>
                    <a:pt x="229" y="0"/>
                  </a:lnTo>
                  <a:lnTo>
                    <a:pt x="232" y="0"/>
                  </a:lnTo>
                  <a:lnTo>
                    <a:pt x="236" y="0"/>
                  </a:lnTo>
                  <a:lnTo>
                    <a:pt x="240" y="2"/>
                  </a:lnTo>
                  <a:lnTo>
                    <a:pt x="238" y="6"/>
                  </a:lnTo>
                  <a:lnTo>
                    <a:pt x="236" y="10"/>
                  </a:lnTo>
                  <a:lnTo>
                    <a:pt x="232" y="15"/>
                  </a:lnTo>
                  <a:lnTo>
                    <a:pt x="227" y="19"/>
                  </a:lnTo>
                  <a:lnTo>
                    <a:pt x="221" y="27"/>
                  </a:lnTo>
                  <a:lnTo>
                    <a:pt x="213" y="32"/>
                  </a:lnTo>
                  <a:lnTo>
                    <a:pt x="206" y="40"/>
                  </a:lnTo>
                  <a:lnTo>
                    <a:pt x="198" y="46"/>
                  </a:lnTo>
                  <a:lnTo>
                    <a:pt x="191" y="55"/>
                  </a:lnTo>
                  <a:lnTo>
                    <a:pt x="181" y="63"/>
                  </a:lnTo>
                  <a:lnTo>
                    <a:pt x="173" y="70"/>
                  </a:lnTo>
                  <a:lnTo>
                    <a:pt x="166" y="78"/>
                  </a:lnTo>
                  <a:lnTo>
                    <a:pt x="158" y="88"/>
                  </a:lnTo>
                  <a:lnTo>
                    <a:pt x="151" y="95"/>
                  </a:lnTo>
                  <a:lnTo>
                    <a:pt x="141" y="103"/>
                  </a:lnTo>
                  <a:lnTo>
                    <a:pt x="134" y="110"/>
                  </a:lnTo>
                  <a:lnTo>
                    <a:pt x="124" y="118"/>
                  </a:lnTo>
                  <a:lnTo>
                    <a:pt x="116" y="126"/>
                  </a:lnTo>
                  <a:lnTo>
                    <a:pt x="109" y="135"/>
                  </a:lnTo>
                  <a:lnTo>
                    <a:pt x="101" y="143"/>
                  </a:lnTo>
                  <a:lnTo>
                    <a:pt x="94" y="150"/>
                  </a:lnTo>
                  <a:lnTo>
                    <a:pt x="86" y="158"/>
                  </a:lnTo>
                  <a:lnTo>
                    <a:pt x="78" y="166"/>
                  </a:lnTo>
                  <a:lnTo>
                    <a:pt x="71" y="171"/>
                  </a:lnTo>
                  <a:lnTo>
                    <a:pt x="65" y="179"/>
                  </a:lnTo>
                  <a:lnTo>
                    <a:pt x="58" y="185"/>
                  </a:lnTo>
                  <a:lnTo>
                    <a:pt x="52" y="190"/>
                  </a:lnTo>
                  <a:lnTo>
                    <a:pt x="46" y="196"/>
                  </a:lnTo>
                  <a:lnTo>
                    <a:pt x="40" y="202"/>
                  </a:lnTo>
                  <a:lnTo>
                    <a:pt x="35" y="205"/>
                  </a:lnTo>
                  <a:lnTo>
                    <a:pt x="29" y="209"/>
                  </a:lnTo>
                  <a:lnTo>
                    <a:pt x="23" y="213"/>
                  </a:lnTo>
                  <a:lnTo>
                    <a:pt x="21" y="217"/>
                  </a:lnTo>
                  <a:lnTo>
                    <a:pt x="14" y="221"/>
                  </a:lnTo>
                  <a:lnTo>
                    <a:pt x="8" y="223"/>
                  </a:lnTo>
                  <a:lnTo>
                    <a:pt x="4" y="221"/>
                  </a:lnTo>
                  <a:lnTo>
                    <a:pt x="0" y="217"/>
                  </a:lnTo>
                  <a:lnTo>
                    <a:pt x="0" y="209"/>
                  </a:lnTo>
                  <a:lnTo>
                    <a:pt x="0" y="202"/>
                  </a:lnTo>
                  <a:lnTo>
                    <a:pt x="0" y="198"/>
                  </a:lnTo>
                  <a:lnTo>
                    <a:pt x="0" y="192"/>
                  </a:lnTo>
                  <a:lnTo>
                    <a:pt x="0" y="186"/>
                  </a:lnTo>
                  <a:lnTo>
                    <a:pt x="2" y="181"/>
                  </a:lnTo>
                  <a:lnTo>
                    <a:pt x="4" y="175"/>
                  </a:lnTo>
                  <a:lnTo>
                    <a:pt x="6" y="169"/>
                  </a:lnTo>
                  <a:lnTo>
                    <a:pt x="6" y="164"/>
                  </a:lnTo>
                  <a:lnTo>
                    <a:pt x="10" y="158"/>
                  </a:lnTo>
                  <a:lnTo>
                    <a:pt x="10" y="152"/>
                  </a:lnTo>
                  <a:lnTo>
                    <a:pt x="12" y="145"/>
                  </a:lnTo>
                  <a:lnTo>
                    <a:pt x="14" y="139"/>
                  </a:lnTo>
                  <a:lnTo>
                    <a:pt x="16" y="135"/>
                  </a:lnTo>
                  <a:lnTo>
                    <a:pt x="18" y="129"/>
                  </a:lnTo>
                  <a:lnTo>
                    <a:pt x="19" y="124"/>
                  </a:lnTo>
                  <a:lnTo>
                    <a:pt x="21" y="118"/>
                  </a:lnTo>
                  <a:lnTo>
                    <a:pt x="23" y="114"/>
                  </a:lnTo>
                  <a:lnTo>
                    <a:pt x="23" y="105"/>
                  </a:lnTo>
                  <a:lnTo>
                    <a:pt x="27" y="99"/>
                  </a:lnTo>
                  <a:lnTo>
                    <a:pt x="29" y="95"/>
                  </a:lnTo>
                  <a:lnTo>
                    <a:pt x="29" y="95"/>
                  </a:lnTo>
                  <a:lnTo>
                    <a:pt x="29" y="95"/>
                  </a:lnTo>
                  <a:close/>
                </a:path>
              </a:pathLst>
            </a:custGeom>
            <a:solidFill>
              <a:srgbClr val="FFC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4395" y="1355"/>
              <a:ext cx="133" cy="130"/>
            </a:xfrm>
            <a:custGeom>
              <a:avLst/>
              <a:gdLst>
                <a:gd name="T0" fmla="*/ 25 w 266"/>
                <a:gd name="T1" fmla="*/ 202 h 260"/>
                <a:gd name="T2" fmla="*/ 36 w 266"/>
                <a:gd name="T3" fmla="*/ 190 h 260"/>
                <a:gd name="T4" fmla="*/ 48 w 266"/>
                <a:gd name="T5" fmla="*/ 181 h 260"/>
                <a:gd name="T6" fmla="*/ 61 w 266"/>
                <a:gd name="T7" fmla="*/ 169 h 260"/>
                <a:gd name="T8" fmla="*/ 72 w 266"/>
                <a:gd name="T9" fmla="*/ 160 h 260"/>
                <a:gd name="T10" fmla="*/ 84 w 266"/>
                <a:gd name="T11" fmla="*/ 148 h 260"/>
                <a:gd name="T12" fmla="*/ 95 w 266"/>
                <a:gd name="T13" fmla="*/ 137 h 260"/>
                <a:gd name="T14" fmla="*/ 105 w 266"/>
                <a:gd name="T15" fmla="*/ 127 h 260"/>
                <a:gd name="T16" fmla="*/ 116 w 266"/>
                <a:gd name="T17" fmla="*/ 118 h 260"/>
                <a:gd name="T18" fmla="*/ 126 w 266"/>
                <a:gd name="T19" fmla="*/ 106 h 260"/>
                <a:gd name="T20" fmla="*/ 141 w 266"/>
                <a:gd name="T21" fmla="*/ 93 h 260"/>
                <a:gd name="T22" fmla="*/ 160 w 266"/>
                <a:gd name="T23" fmla="*/ 74 h 260"/>
                <a:gd name="T24" fmla="*/ 177 w 266"/>
                <a:gd name="T25" fmla="*/ 57 h 260"/>
                <a:gd name="T26" fmla="*/ 192 w 266"/>
                <a:gd name="T27" fmla="*/ 40 h 260"/>
                <a:gd name="T28" fmla="*/ 205 w 266"/>
                <a:gd name="T29" fmla="*/ 27 h 260"/>
                <a:gd name="T30" fmla="*/ 219 w 266"/>
                <a:gd name="T31" fmla="*/ 15 h 260"/>
                <a:gd name="T32" fmla="*/ 228 w 266"/>
                <a:gd name="T33" fmla="*/ 8 h 260"/>
                <a:gd name="T34" fmla="*/ 240 w 266"/>
                <a:gd name="T35" fmla="*/ 0 h 260"/>
                <a:gd name="T36" fmla="*/ 249 w 266"/>
                <a:gd name="T37" fmla="*/ 2 h 260"/>
                <a:gd name="T38" fmla="*/ 249 w 266"/>
                <a:gd name="T39" fmla="*/ 15 h 260"/>
                <a:gd name="T40" fmla="*/ 249 w 266"/>
                <a:gd name="T41" fmla="*/ 27 h 260"/>
                <a:gd name="T42" fmla="*/ 251 w 266"/>
                <a:gd name="T43" fmla="*/ 40 h 260"/>
                <a:gd name="T44" fmla="*/ 253 w 266"/>
                <a:gd name="T45" fmla="*/ 55 h 260"/>
                <a:gd name="T46" fmla="*/ 255 w 266"/>
                <a:gd name="T47" fmla="*/ 72 h 260"/>
                <a:gd name="T48" fmla="*/ 257 w 266"/>
                <a:gd name="T49" fmla="*/ 89 h 260"/>
                <a:gd name="T50" fmla="*/ 260 w 266"/>
                <a:gd name="T51" fmla="*/ 106 h 260"/>
                <a:gd name="T52" fmla="*/ 262 w 266"/>
                <a:gd name="T53" fmla="*/ 124 h 260"/>
                <a:gd name="T54" fmla="*/ 264 w 266"/>
                <a:gd name="T55" fmla="*/ 141 h 260"/>
                <a:gd name="T56" fmla="*/ 264 w 266"/>
                <a:gd name="T57" fmla="*/ 156 h 260"/>
                <a:gd name="T58" fmla="*/ 264 w 266"/>
                <a:gd name="T59" fmla="*/ 169 h 260"/>
                <a:gd name="T60" fmla="*/ 264 w 266"/>
                <a:gd name="T61" fmla="*/ 182 h 260"/>
                <a:gd name="T62" fmla="*/ 260 w 266"/>
                <a:gd name="T63" fmla="*/ 198 h 260"/>
                <a:gd name="T64" fmla="*/ 249 w 266"/>
                <a:gd name="T65" fmla="*/ 207 h 260"/>
                <a:gd name="T66" fmla="*/ 234 w 266"/>
                <a:gd name="T67" fmla="*/ 203 h 260"/>
                <a:gd name="T68" fmla="*/ 224 w 266"/>
                <a:gd name="T69" fmla="*/ 202 h 260"/>
                <a:gd name="T70" fmla="*/ 211 w 266"/>
                <a:gd name="T71" fmla="*/ 198 h 260"/>
                <a:gd name="T72" fmla="*/ 194 w 266"/>
                <a:gd name="T73" fmla="*/ 194 h 260"/>
                <a:gd name="T74" fmla="*/ 179 w 266"/>
                <a:gd name="T75" fmla="*/ 194 h 260"/>
                <a:gd name="T76" fmla="*/ 164 w 266"/>
                <a:gd name="T77" fmla="*/ 194 h 260"/>
                <a:gd name="T78" fmla="*/ 148 w 266"/>
                <a:gd name="T79" fmla="*/ 194 h 260"/>
                <a:gd name="T80" fmla="*/ 133 w 266"/>
                <a:gd name="T81" fmla="*/ 198 h 260"/>
                <a:gd name="T82" fmla="*/ 116 w 266"/>
                <a:gd name="T83" fmla="*/ 203 h 260"/>
                <a:gd name="T84" fmla="*/ 103 w 266"/>
                <a:gd name="T85" fmla="*/ 207 h 260"/>
                <a:gd name="T86" fmla="*/ 93 w 266"/>
                <a:gd name="T87" fmla="*/ 211 h 260"/>
                <a:gd name="T88" fmla="*/ 82 w 266"/>
                <a:gd name="T89" fmla="*/ 215 h 260"/>
                <a:gd name="T90" fmla="*/ 70 w 266"/>
                <a:gd name="T91" fmla="*/ 221 h 260"/>
                <a:gd name="T92" fmla="*/ 61 w 266"/>
                <a:gd name="T93" fmla="*/ 226 h 260"/>
                <a:gd name="T94" fmla="*/ 49 w 266"/>
                <a:gd name="T95" fmla="*/ 232 h 260"/>
                <a:gd name="T96" fmla="*/ 34 w 266"/>
                <a:gd name="T97" fmla="*/ 240 h 260"/>
                <a:gd name="T98" fmla="*/ 15 w 266"/>
                <a:gd name="T99" fmla="*/ 251 h 260"/>
                <a:gd name="T100" fmla="*/ 0 w 266"/>
                <a:gd name="T101" fmla="*/ 260 h 260"/>
                <a:gd name="T102" fmla="*/ 19 w 266"/>
                <a:gd name="T103" fmla="*/ 20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6" h="260">
                  <a:moveTo>
                    <a:pt x="19" y="207"/>
                  </a:moveTo>
                  <a:lnTo>
                    <a:pt x="25" y="202"/>
                  </a:lnTo>
                  <a:lnTo>
                    <a:pt x="30" y="196"/>
                  </a:lnTo>
                  <a:lnTo>
                    <a:pt x="36" y="190"/>
                  </a:lnTo>
                  <a:lnTo>
                    <a:pt x="42" y="186"/>
                  </a:lnTo>
                  <a:lnTo>
                    <a:pt x="48" y="181"/>
                  </a:lnTo>
                  <a:lnTo>
                    <a:pt x="55" y="175"/>
                  </a:lnTo>
                  <a:lnTo>
                    <a:pt x="61" y="169"/>
                  </a:lnTo>
                  <a:lnTo>
                    <a:pt x="67" y="163"/>
                  </a:lnTo>
                  <a:lnTo>
                    <a:pt x="72" y="160"/>
                  </a:lnTo>
                  <a:lnTo>
                    <a:pt x="78" y="154"/>
                  </a:lnTo>
                  <a:lnTo>
                    <a:pt x="84" y="148"/>
                  </a:lnTo>
                  <a:lnTo>
                    <a:pt x="89" y="143"/>
                  </a:lnTo>
                  <a:lnTo>
                    <a:pt x="95" y="137"/>
                  </a:lnTo>
                  <a:lnTo>
                    <a:pt x="99" y="133"/>
                  </a:lnTo>
                  <a:lnTo>
                    <a:pt x="105" y="127"/>
                  </a:lnTo>
                  <a:lnTo>
                    <a:pt x="110" y="124"/>
                  </a:lnTo>
                  <a:lnTo>
                    <a:pt x="116" y="118"/>
                  </a:lnTo>
                  <a:lnTo>
                    <a:pt x="122" y="112"/>
                  </a:lnTo>
                  <a:lnTo>
                    <a:pt x="126" y="106"/>
                  </a:lnTo>
                  <a:lnTo>
                    <a:pt x="131" y="103"/>
                  </a:lnTo>
                  <a:lnTo>
                    <a:pt x="141" y="93"/>
                  </a:lnTo>
                  <a:lnTo>
                    <a:pt x="150" y="84"/>
                  </a:lnTo>
                  <a:lnTo>
                    <a:pt x="160" y="74"/>
                  </a:lnTo>
                  <a:lnTo>
                    <a:pt x="167" y="65"/>
                  </a:lnTo>
                  <a:lnTo>
                    <a:pt x="177" y="57"/>
                  </a:lnTo>
                  <a:lnTo>
                    <a:pt x="186" y="49"/>
                  </a:lnTo>
                  <a:lnTo>
                    <a:pt x="192" y="40"/>
                  </a:lnTo>
                  <a:lnTo>
                    <a:pt x="200" y="32"/>
                  </a:lnTo>
                  <a:lnTo>
                    <a:pt x="205" y="27"/>
                  </a:lnTo>
                  <a:lnTo>
                    <a:pt x="213" y="21"/>
                  </a:lnTo>
                  <a:lnTo>
                    <a:pt x="219" y="15"/>
                  </a:lnTo>
                  <a:lnTo>
                    <a:pt x="224" y="11"/>
                  </a:lnTo>
                  <a:lnTo>
                    <a:pt x="228" y="8"/>
                  </a:lnTo>
                  <a:lnTo>
                    <a:pt x="234" y="4"/>
                  </a:lnTo>
                  <a:lnTo>
                    <a:pt x="240" y="0"/>
                  </a:lnTo>
                  <a:lnTo>
                    <a:pt x="245" y="0"/>
                  </a:lnTo>
                  <a:lnTo>
                    <a:pt x="249" y="2"/>
                  </a:lnTo>
                  <a:lnTo>
                    <a:pt x="251" y="11"/>
                  </a:lnTo>
                  <a:lnTo>
                    <a:pt x="249" y="15"/>
                  </a:lnTo>
                  <a:lnTo>
                    <a:pt x="249" y="21"/>
                  </a:lnTo>
                  <a:lnTo>
                    <a:pt x="249" y="27"/>
                  </a:lnTo>
                  <a:lnTo>
                    <a:pt x="251" y="32"/>
                  </a:lnTo>
                  <a:lnTo>
                    <a:pt x="251" y="40"/>
                  </a:lnTo>
                  <a:lnTo>
                    <a:pt x="253" y="48"/>
                  </a:lnTo>
                  <a:lnTo>
                    <a:pt x="253" y="55"/>
                  </a:lnTo>
                  <a:lnTo>
                    <a:pt x="255" y="65"/>
                  </a:lnTo>
                  <a:lnTo>
                    <a:pt x="255" y="72"/>
                  </a:lnTo>
                  <a:lnTo>
                    <a:pt x="257" y="80"/>
                  </a:lnTo>
                  <a:lnTo>
                    <a:pt x="257" y="89"/>
                  </a:lnTo>
                  <a:lnTo>
                    <a:pt x="259" y="99"/>
                  </a:lnTo>
                  <a:lnTo>
                    <a:pt x="260" y="106"/>
                  </a:lnTo>
                  <a:lnTo>
                    <a:pt x="262" y="116"/>
                  </a:lnTo>
                  <a:lnTo>
                    <a:pt x="262" y="124"/>
                  </a:lnTo>
                  <a:lnTo>
                    <a:pt x="264" y="133"/>
                  </a:lnTo>
                  <a:lnTo>
                    <a:pt x="264" y="141"/>
                  </a:lnTo>
                  <a:lnTo>
                    <a:pt x="264" y="148"/>
                  </a:lnTo>
                  <a:lnTo>
                    <a:pt x="264" y="156"/>
                  </a:lnTo>
                  <a:lnTo>
                    <a:pt x="266" y="163"/>
                  </a:lnTo>
                  <a:lnTo>
                    <a:pt x="264" y="169"/>
                  </a:lnTo>
                  <a:lnTo>
                    <a:pt x="264" y="177"/>
                  </a:lnTo>
                  <a:lnTo>
                    <a:pt x="264" y="182"/>
                  </a:lnTo>
                  <a:lnTo>
                    <a:pt x="264" y="190"/>
                  </a:lnTo>
                  <a:lnTo>
                    <a:pt x="260" y="198"/>
                  </a:lnTo>
                  <a:lnTo>
                    <a:pt x="255" y="203"/>
                  </a:lnTo>
                  <a:lnTo>
                    <a:pt x="249" y="207"/>
                  </a:lnTo>
                  <a:lnTo>
                    <a:pt x="240" y="207"/>
                  </a:lnTo>
                  <a:lnTo>
                    <a:pt x="234" y="203"/>
                  </a:lnTo>
                  <a:lnTo>
                    <a:pt x="228" y="203"/>
                  </a:lnTo>
                  <a:lnTo>
                    <a:pt x="224" y="202"/>
                  </a:lnTo>
                  <a:lnTo>
                    <a:pt x="221" y="200"/>
                  </a:lnTo>
                  <a:lnTo>
                    <a:pt x="211" y="198"/>
                  </a:lnTo>
                  <a:lnTo>
                    <a:pt x="202" y="196"/>
                  </a:lnTo>
                  <a:lnTo>
                    <a:pt x="194" y="194"/>
                  </a:lnTo>
                  <a:lnTo>
                    <a:pt x="186" y="194"/>
                  </a:lnTo>
                  <a:lnTo>
                    <a:pt x="179" y="194"/>
                  </a:lnTo>
                  <a:lnTo>
                    <a:pt x="171" y="194"/>
                  </a:lnTo>
                  <a:lnTo>
                    <a:pt x="164" y="194"/>
                  </a:lnTo>
                  <a:lnTo>
                    <a:pt x="156" y="194"/>
                  </a:lnTo>
                  <a:lnTo>
                    <a:pt x="148" y="194"/>
                  </a:lnTo>
                  <a:lnTo>
                    <a:pt x="141" y="196"/>
                  </a:lnTo>
                  <a:lnTo>
                    <a:pt x="133" y="198"/>
                  </a:lnTo>
                  <a:lnTo>
                    <a:pt x="126" y="200"/>
                  </a:lnTo>
                  <a:lnTo>
                    <a:pt x="116" y="203"/>
                  </a:lnTo>
                  <a:lnTo>
                    <a:pt x="108" y="207"/>
                  </a:lnTo>
                  <a:lnTo>
                    <a:pt x="103" y="207"/>
                  </a:lnTo>
                  <a:lnTo>
                    <a:pt x="97" y="209"/>
                  </a:lnTo>
                  <a:lnTo>
                    <a:pt x="93" y="211"/>
                  </a:lnTo>
                  <a:lnTo>
                    <a:pt x="88" y="213"/>
                  </a:lnTo>
                  <a:lnTo>
                    <a:pt x="82" y="215"/>
                  </a:lnTo>
                  <a:lnTo>
                    <a:pt x="76" y="219"/>
                  </a:lnTo>
                  <a:lnTo>
                    <a:pt x="70" y="221"/>
                  </a:lnTo>
                  <a:lnTo>
                    <a:pt x="67" y="224"/>
                  </a:lnTo>
                  <a:lnTo>
                    <a:pt x="61" y="226"/>
                  </a:lnTo>
                  <a:lnTo>
                    <a:pt x="55" y="230"/>
                  </a:lnTo>
                  <a:lnTo>
                    <a:pt x="49" y="232"/>
                  </a:lnTo>
                  <a:lnTo>
                    <a:pt x="46" y="234"/>
                  </a:lnTo>
                  <a:lnTo>
                    <a:pt x="34" y="240"/>
                  </a:lnTo>
                  <a:lnTo>
                    <a:pt x="27" y="245"/>
                  </a:lnTo>
                  <a:lnTo>
                    <a:pt x="15" y="251"/>
                  </a:lnTo>
                  <a:lnTo>
                    <a:pt x="8" y="257"/>
                  </a:lnTo>
                  <a:lnTo>
                    <a:pt x="0" y="260"/>
                  </a:lnTo>
                  <a:lnTo>
                    <a:pt x="19" y="207"/>
                  </a:lnTo>
                  <a:lnTo>
                    <a:pt x="19" y="207"/>
                  </a:lnTo>
                  <a:close/>
                </a:path>
              </a:pathLst>
            </a:custGeom>
            <a:solidFill>
              <a:srgbClr val="ED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4159" y="1481"/>
              <a:ext cx="161" cy="228"/>
            </a:xfrm>
            <a:custGeom>
              <a:avLst/>
              <a:gdLst>
                <a:gd name="T0" fmla="*/ 302 w 323"/>
                <a:gd name="T1" fmla="*/ 11 h 454"/>
                <a:gd name="T2" fmla="*/ 279 w 323"/>
                <a:gd name="T3" fmla="*/ 28 h 454"/>
                <a:gd name="T4" fmla="*/ 258 w 323"/>
                <a:gd name="T5" fmla="*/ 47 h 454"/>
                <a:gd name="T6" fmla="*/ 233 w 323"/>
                <a:gd name="T7" fmla="*/ 64 h 454"/>
                <a:gd name="T8" fmla="*/ 213 w 323"/>
                <a:gd name="T9" fmla="*/ 82 h 454"/>
                <a:gd name="T10" fmla="*/ 190 w 323"/>
                <a:gd name="T11" fmla="*/ 101 h 454"/>
                <a:gd name="T12" fmla="*/ 167 w 323"/>
                <a:gd name="T13" fmla="*/ 118 h 454"/>
                <a:gd name="T14" fmla="*/ 146 w 323"/>
                <a:gd name="T15" fmla="*/ 135 h 454"/>
                <a:gd name="T16" fmla="*/ 125 w 323"/>
                <a:gd name="T17" fmla="*/ 152 h 454"/>
                <a:gd name="T18" fmla="*/ 106 w 323"/>
                <a:gd name="T19" fmla="*/ 169 h 454"/>
                <a:gd name="T20" fmla="*/ 87 w 323"/>
                <a:gd name="T21" fmla="*/ 184 h 454"/>
                <a:gd name="T22" fmla="*/ 70 w 323"/>
                <a:gd name="T23" fmla="*/ 199 h 454"/>
                <a:gd name="T24" fmla="*/ 53 w 323"/>
                <a:gd name="T25" fmla="*/ 215 h 454"/>
                <a:gd name="T26" fmla="*/ 34 w 323"/>
                <a:gd name="T27" fmla="*/ 236 h 454"/>
                <a:gd name="T28" fmla="*/ 13 w 323"/>
                <a:gd name="T29" fmla="*/ 264 h 454"/>
                <a:gd name="T30" fmla="*/ 2 w 323"/>
                <a:gd name="T31" fmla="*/ 291 h 454"/>
                <a:gd name="T32" fmla="*/ 2 w 323"/>
                <a:gd name="T33" fmla="*/ 315 h 454"/>
                <a:gd name="T34" fmla="*/ 11 w 323"/>
                <a:gd name="T35" fmla="*/ 336 h 454"/>
                <a:gd name="T36" fmla="*/ 22 w 323"/>
                <a:gd name="T37" fmla="*/ 359 h 454"/>
                <a:gd name="T38" fmla="*/ 32 w 323"/>
                <a:gd name="T39" fmla="*/ 378 h 454"/>
                <a:gd name="T40" fmla="*/ 40 w 323"/>
                <a:gd name="T41" fmla="*/ 399 h 454"/>
                <a:gd name="T42" fmla="*/ 47 w 323"/>
                <a:gd name="T43" fmla="*/ 416 h 454"/>
                <a:gd name="T44" fmla="*/ 55 w 323"/>
                <a:gd name="T45" fmla="*/ 433 h 454"/>
                <a:gd name="T46" fmla="*/ 66 w 323"/>
                <a:gd name="T47" fmla="*/ 450 h 454"/>
                <a:gd name="T48" fmla="*/ 80 w 323"/>
                <a:gd name="T49" fmla="*/ 449 h 454"/>
                <a:gd name="T50" fmla="*/ 87 w 323"/>
                <a:gd name="T51" fmla="*/ 437 h 454"/>
                <a:gd name="T52" fmla="*/ 99 w 323"/>
                <a:gd name="T53" fmla="*/ 420 h 454"/>
                <a:gd name="T54" fmla="*/ 110 w 323"/>
                <a:gd name="T55" fmla="*/ 399 h 454"/>
                <a:gd name="T56" fmla="*/ 129 w 323"/>
                <a:gd name="T57" fmla="*/ 380 h 454"/>
                <a:gd name="T58" fmla="*/ 146 w 323"/>
                <a:gd name="T59" fmla="*/ 359 h 454"/>
                <a:gd name="T60" fmla="*/ 167 w 323"/>
                <a:gd name="T61" fmla="*/ 336 h 454"/>
                <a:gd name="T62" fmla="*/ 188 w 323"/>
                <a:gd name="T63" fmla="*/ 314 h 454"/>
                <a:gd name="T64" fmla="*/ 209 w 323"/>
                <a:gd name="T65" fmla="*/ 289 h 454"/>
                <a:gd name="T66" fmla="*/ 228 w 323"/>
                <a:gd name="T67" fmla="*/ 264 h 454"/>
                <a:gd name="T68" fmla="*/ 245 w 323"/>
                <a:gd name="T69" fmla="*/ 239 h 454"/>
                <a:gd name="T70" fmla="*/ 258 w 323"/>
                <a:gd name="T71" fmla="*/ 215 h 454"/>
                <a:gd name="T72" fmla="*/ 270 w 323"/>
                <a:gd name="T73" fmla="*/ 192 h 454"/>
                <a:gd name="T74" fmla="*/ 277 w 323"/>
                <a:gd name="T75" fmla="*/ 167 h 454"/>
                <a:gd name="T76" fmla="*/ 285 w 323"/>
                <a:gd name="T77" fmla="*/ 142 h 454"/>
                <a:gd name="T78" fmla="*/ 292 w 323"/>
                <a:gd name="T79" fmla="*/ 122 h 454"/>
                <a:gd name="T80" fmla="*/ 298 w 323"/>
                <a:gd name="T81" fmla="*/ 103 h 454"/>
                <a:gd name="T82" fmla="*/ 306 w 323"/>
                <a:gd name="T83" fmla="*/ 85 h 454"/>
                <a:gd name="T84" fmla="*/ 311 w 323"/>
                <a:gd name="T85" fmla="*/ 70 h 454"/>
                <a:gd name="T86" fmla="*/ 317 w 323"/>
                <a:gd name="T87" fmla="*/ 51 h 454"/>
                <a:gd name="T88" fmla="*/ 323 w 323"/>
                <a:gd name="T89" fmla="*/ 32 h 454"/>
                <a:gd name="T90" fmla="*/ 321 w 323"/>
                <a:gd name="T91" fmla="*/ 17 h 454"/>
                <a:gd name="T92" fmla="*/ 319 w 323"/>
                <a:gd name="T93" fmla="*/ 6 h 454"/>
                <a:gd name="T94" fmla="*/ 317 w 323"/>
                <a:gd name="T9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454">
                  <a:moveTo>
                    <a:pt x="317" y="0"/>
                  </a:moveTo>
                  <a:lnTo>
                    <a:pt x="308" y="6"/>
                  </a:lnTo>
                  <a:lnTo>
                    <a:pt x="302" y="11"/>
                  </a:lnTo>
                  <a:lnTo>
                    <a:pt x="292" y="17"/>
                  </a:lnTo>
                  <a:lnTo>
                    <a:pt x="287" y="23"/>
                  </a:lnTo>
                  <a:lnTo>
                    <a:pt x="279" y="28"/>
                  </a:lnTo>
                  <a:lnTo>
                    <a:pt x="271" y="36"/>
                  </a:lnTo>
                  <a:lnTo>
                    <a:pt x="264" y="40"/>
                  </a:lnTo>
                  <a:lnTo>
                    <a:pt x="258" y="47"/>
                  </a:lnTo>
                  <a:lnTo>
                    <a:pt x="249" y="53"/>
                  </a:lnTo>
                  <a:lnTo>
                    <a:pt x="241" y="59"/>
                  </a:lnTo>
                  <a:lnTo>
                    <a:pt x="233" y="64"/>
                  </a:lnTo>
                  <a:lnTo>
                    <a:pt x="228" y="70"/>
                  </a:lnTo>
                  <a:lnTo>
                    <a:pt x="220" y="76"/>
                  </a:lnTo>
                  <a:lnTo>
                    <a:pt x="213" y="82"/>
                  </a:lnTo>
                  <a:lnTo>
                    <a:pt x="205" y="87"/>
                  </a:lnTo>
                  <a:lnTo>
                    <a:pt x="197" y="95"/>
                  </a:lnTo>
                  <a:lnTo>
                    <a:pt x="190" y="101"/>
                  </a:lnTo>
                  <a:lnTo>
                    <a:pt x="182" y="104"/>
                  </a:lnTo>
                  <a:lnTo>
                    <a:pt x="175" y="110"/>
                  </a:lnTo>
                  <a:lnTo>
                    <a:pt x="167" y="118"/>
                  </a:lnTo>
                  <a:lnTo>
                    <a:pt x="159" y="123"/>
                  </a:lnTo>
                  <a:lnTo>
                    <a:pt x="154" y="129"/>
                  </a:lnTo>
                  <a:lnTo>
                    <a:pt x="146" y="135"/>
                  </a:lnTo>
                  <a:lnTo>
                    <a:pt x="138" y="141"/>
                  </a:lnTo>
                  <a:lnTo>
                    <a:pt x="131" y="146"/>
                  </a:lnTo>
                  <a:lnTo>
                    <a:pt x="125" y="152"/>
                  </a:lnTo>
                  <a:lnTo>
                    <a:pt x="118" y="158"/>
                  </a:lnTo>
                  <a:lnTo>
                    <a:pt x="112" y="163"/>
                  </a:lnTo>
                  <a:lnTo>
                    <a:pt x="106" y="169"/>
                  </a:lnTo>
                  <a:lnTo>
                    <a:pt x="99" y="173"/>
                  </a:lnTo>
                  <a:lnTo>
                    <a:pt x="93" y="179"/>
                  </a:lnTo>
                  <a:lnTo>
                    <a:pt x="87" y="184"/>
                  </a:lnTo>
                  <a:lnTo>
                    <a:pt x="81" y="190"/>
                  </a:lnTo>
                  <a:lnTo>
                    <a:pt x="74" y="196"/>
                  </a:lnTo>
                  <a:lnTo>
                    <a:pt x="70" y="199"/>
                  </a:lnTo>
                  <a:lnTo>
                    <a:pt x="64" y="205"/>
                  </a:lnTo>
                  <a:lnTo>
                    <a:pt x="59" y="209"/>
                  </a:lnTo>
                  <a:lnTo>
                    <a:pt x="53" y="215"/>
                  </a:lnTo>
                  <a:lnTo>
                    <a:pt x="47" y="220"/>
                  </a:lnTo>
                  <a:lnTo>
                    <a:pt x="43" y="226"/>
                  </a:lnTo>
                  <a:lnTo>
                    <a:pt x="34" y="236"/>
                  </a:lnTo>
                  <a:lnTo>
                    <a:pt x="26" y="245"/>
                  </a:lnTo>
                  <a:lnTo>
                    <a:pt x="19" y="255"/>
                  </a:lnTo>
                  <a:lnTo>
                    <a:pt x="13" y="264"/>
                  </a:lnTo>
                  <a:lnTo>
                    <a:pt x="9" y="272"/>
                  </a:lnTo>
                  <a:lnTo>
                    <a:pt x="5" y="281"/>
                  </a:lnTo>
                  <a:lnTo>
                    <a:pt x="2" y="291"/>
                  </a:lnTo>
                  <a:lnTo>
                    <a:pt x="0" y="300"/>
                  </a:lnTo>
                  <a:lnTo>
                    <a:pt x="0" y="306"/>
                  </a:lnTo>
                  <a:lnTo>
                    <a:pt x="2" y="315"/>
                  </a:lnTo>
                  <a:lnTo>
                    <a:pt x="3" y="323"/>
                  </a:lnTo>
                  <a:lnTo>
                    <a:pt x="7" y="331"/>
                  </a:lnTo>
                  <a:lnTo>
                    <a:pt x="11" y="336"/>
                  </a:lnTo>
                  <a:lnTo>
                    <a:pt x="15" y="344"/>
                  </a:lnTo>
                  <a:lnTo>
                    <a:pt x="19" y="352"/>
                  </a:lnTo>
                  <a:lnTo>
                    <a:pt x="22" y="359"/>
                  </a:lnTo>
                  <a:lnTo>
                    <a:pt x="24" y="365"/>
                  </a:lnTo>
                  <a:lnTo>
                    <a:pt x="28" y="372"/>
                  </a:lnTo>
                  <a:lnTo>
                    <a:pt x="32" y="378"/>
                  </a:lnTo>
                  <a:lnTo>
                    <a:pt x="36" y="386"/>
                  </a:lnTo>
                  <a:lnTo>
                    <a:pt x="38" y="393"/>
                  </a:lnTo>
                  <a:lnTo>
                    <a:pt x="40" y="399"/>
                  </a:lnTo>
                  <a:lnTo>
                    <a:pt x="42" y="405"/>
                  </a:lnTo>
                  <a:lnTo>
                    <a:pt x="45" y="412"/>
                  </a:lnTo>
                  <a:lnTo>
                    <a:pt x="47" y="416"/>
                  </a:lnTo>
                  <a:lnTo>
                    <a:pt x="49" y="422"/>
                  </a:lnTo>
                  <a:lnTo>
                    <a:pt x="51" y="428"/>
                  </a:lnTo>
                  <a:lnTo>
                    <a:pt x="55" y="433"/>
                  </a:lnTo>
                  <a:lnTo>
                    <a:pt x="59" y="441"/>
                  </a:lnTo>
                  <a:lnTo>
                    <a:pt x="62" y="447"/>
                  </a:lnTo>
                  <a:lnTo>
                    <a:pt x="66" y="450"/>
                  </a:lnTo>
                  <a:lnTo>
                    <a:pt x="70" y="454"/>
                  </a:lnTo>
                  <a:lnTo>
                    <a:pt x="74" y="452"/>
                  </a:lnTo>
                  <a:lnTo>
                    <a:pt x="80" y="449"/>
                  </a:lnTo>
                  <a:lnTo>
                    <a:pt x="81" y="445"/>
                  </a:lnTo>
                  <a:lnTo>
                    <a:pt x="85" y="443"/>
                  </a:lnTo>
                  <a:lnTo>
                    <a:pt x="87" y="437"/>
                  </a:lnTo>
                  <a:lnTo>
                    <a:pt x="91" y="433"/>
                  </a:lnTo>
                  <a:lnTo>
                    <a:pt x="95" y="426"/>
                  </a:lnTo>
                  <a:lnTo>
                    <a:pt x="99" y="420"/>
                  </a:lnTo>
                  <a:lnTo>
                    <a:pt x="102" y="412"/>
                  </a:lnTo>
                  <a:lnTo>
                    <a:pt x="106" y="407"/>
                  </a:lnTo>
                  <a:lnTo>
                    <a:pt x="110" y="399"/>
                  </a:lnTo>
                  <a:lnTo>
                    <a:pt x="116" y="393"/>
                  </a:lnTo>
                  <a:lnTo>
                    <a:pt x="121" y="388"/>
                  </a:lnTo>
                  <a:lnTo>
                    <a:pt x="129" y="380"/>
                  </a:lnTo>
                  <a:lnTo>
                    <a:pt x="135" y="372"/>
                  </a:lnTo>
                  <a:lnTo>
                    <a:pt x="140" y="365"/>
                  </a:lnTo>
                  <a:lnTo>
                    <a:pt x="146" y="359"/>
                  </a:lnTo>
                  <a:lnTo>
                    <a:pt x="154" y="352"/>
                  </a:lnTo>
                  <a:lnTo>
                    <a:pt x="161" y="344"/>
                  </a:lnTo>
                  <a:lnTo>
                    <a:pt x="167" y="336"/>
                  </a:lnTo>
                  <a:lnTo>
                    <a:pt x="175" y="329"/>
                  </a:lnTo>
                  <a:lnTo>
                    <a:pt x="182" y="321"/>
                  </a:lnTo>
                  <a:lnTo>
                    <a:pt x="188" y="314"/>
                  </a:lnTo>
                  <a:lnTo>
                    <a:pt x="195" y="304"/>
                  </a:lnTo>
                  <a:lnTo>
                    <a:pt x="201" y="296"/>
                  </a:lnTo>
                  <a:lnTo>
                    <a:pt x="209" y="289"/>
                  </a:lnTo>
                  <a:lnTo>
                    <a:pt x="214" y="281"/>
                  </a:lnTo>
                  <a:lnTo>
                    <a:pt x="222" y="272"/>
                  </a:lnTo>
                  <a:lnTo>
                    <a:pt x="228" y="264"/>
                  </a:lnTo>
                  <a:lnTo>
                    <a:pt x="233" y="257"/>
                  </a:lnTo>
                  <a:lnTo>
                    <a:pt x="239" y="249"/>
                  </a:lnTo>
                  <a:lnTo>
                    <a:pt x="245" y="239"/>
                  </a:lnTo>
                  <a:lnTo>
                    <a:pt x="249" y="232"/>
                  </a:lnTo>
                  <a:lnTo>
                    <a:pt x="254" y="224"/>
                  </a:lnTo>
                  <a:lnTo>
                    <a:pt x="258" y="215"/>
                  </a:lnTo>
                  <a:lnTo>
                    <a:pt x="262" y="207"/>
                  </a:lnTo>
                  <a:lnTo>
                    <a:pt x="266" y="199"/>
                  </a:lnTo>
                  <a:lnTo>
                    <a:pt x="270" y="192"/>
                  </a:lnTo>
                  <a:lnTo>
                    <a:pt x="271" y="182"/>
                  </a:lnTo>
                  <a:lnTo>
                    <a:pt x="275" y="175"/>
                  </a:lnTo>
                  <a:lnTo>
                    <a:pt x="277" y="167"/>
                  </a:lnTo>
                  <a:lnTo>
                    <a:pt x="281" y="160"/>
                  </a:lnTo>
                  <a:lnTo>
                    <a:pt x="283" y="150"/>
                  </a:lnTo>
                  <a:lnTo>
                    <a:pt x="285" y="142"/>
                  </a:lnTo>
                  <a:lnTo>
                    <a:pt x="289" y="137"/>
                  </a:lnTo>
                  <a:lnTo>
                    <a:pt x="291" y="129"/>
                  </a:lnTo>
                  <a:lnTo>
                    <a:pt x="292" y="122"/>
                  </a:lnTo>
                  <a:lnTo>
                    <a:pt x="294" y="116"/>
                  </a:lnTo>
                  <a:lnTo>
                    <a:pt x="296" y="108"/>
                  </a:lnTo>
                  <a:lnTo>
                    <a:pt x="298" y="103"/>
                  </a:lnTo>
                  <a:lnTo>
                    <a:pt x="300" y="97"/>
                  </a:lnTo>
                  <a:lnTo>
                    <a:pt x="304" y="91"/>
                  </a:lnTo>
                  <a:lnTo>
                    <a:pt x="306" y="85"/>
                  </a:lnTo>
                  <a:lnTo>
                    <a:pt x="308" y="80"/>
                  </a:lnTo>
                  <a:lnTo>
                    <a:pt x="310" y="74"/>
                  </a:lnTo>
                  <a:lnTo>
                    <a:pt x="311" y="70"/>
                  </a:lnTo>
                  <a:lnTo>
                    <a:pt x="313" y="64"/>
                  </a:lnTo>
                  <a:lnTo>
                    <a:pt x="315" y="61"/>
                  </a:lnTo>
                  <a:lnTo>
                    <a:pt x="317" y="51"/>
                  </a:lnTo>
                  <a:lnTo>
                    <a:pt x="321" y="44"/>
                  </a:lnTo>
                  <a:lnTo>
                    <a:pt x="321" y="38"/>
                  </a:lnTo>
                  <a:lnTo>
                    <a:pt x="323" y="32"/>
                  </a:lnTo>
                  <a:lnTo>
                    <a:pt x="323" y="26"/>
                  </a:lnTo>
                  <a:lnTo>
                    <a:pt x="323" y="25"/>
                  </a:lnTo>
                  <a:lnTo>
                    <a:pt x="321" y="17"/>
                  </a:lnTo>
                  <a:lnTo>
                    <a:pt x="321" y="13"/>
                  </a:lnTo>
                  <a:lnTo>
                    <a:pt x="319" y="7"/>
                  </a:lnTo>
                  <a:lnTo>
                    <a:pt x="319" y="6"/>
                  </a:lnTo>
                  <a:lnTo>
                    <a:pt x="317" y="2"/>
                  </a:lnTo>
                  <a:lnTo>
                    <a:pt x="317" y="0"/>
                  </a:lnTo>
                  <a:lnTo>
                    <a:pt x="317"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4322" y="955"/>
              <a:ext cx="52" cy="1127"/>
            </a:xfrm>
            <a:custGeom>
              <a:avLst/>
              <a:gdLst>
                <a:gd name="T0" fmla="*/ 7 w 102"/>
                <a:gd name="T1" fmla="*/ 47 h 2254"/>
                <a:gd name="T2" fmla="*/ 5 w 102"/>
                <a:gd name="T3" fmla="*/ 131 h 2254"/>
                <a:gd name="T4" fmla="*/ 3 w 102"/>
                <a:gd name="T5" fmla="*/ 232 h 2254"/>
                <a:gd name="T6" fmla="*/ 2 w 102"/>
                <a:gd name="T7" fmla="*/ 342 h 2254"/>
                <a:gd name="T8" fmla="*/ 2 w 102"/>
                <a:gd name="T9" fmla="*/ 465 h 2254"/>
                <a:gd name="T10" fmla="*/ 0 w 102"/>
                <a:gd name="T11" fmla="*/ 598 h 2254"/>
                <a:gd name="T12" fmla="*/ 0 w 102"/>
                <a:gd name="T13" fmla="*/ 737 h 2254"/>
                <a:gd name="T14" fmla="*/ 0 w 102"/>
                <a:gd name="T15" fmla="*/ 880 h 2254"/>
                <a:gd name="T16" fmla="*/ 2 w 102"/>
                <a:gd name="T17" fmla="*/ 1026 h 2254"/>
                <a:gd name="T18" fmla="*/ 2 w 102"/>
                <a:gd name="T19" fmla="*/ 1175 h 2254"/>
                <a:gd name="T20" fmla="*/ 5 w 102"/>
                <a:gd name="T21" fmla="*/ 1321 h 2254"/>
                <a:gd name="T22" fmla="*/ 5 w 102"/>
                <a:gd name="T23" fmla="*/ 1462 h 2254"/>
                <a:gd name="T24" fmla="*/ 7 w 102"/>
                <a:gd name="T25" fmla="*/ 1598 h 2254"/>
                <a:gd name="T26" fmla="*/ 9 w 102"/>
                <a:gd name="T27" fmla="*/ 1726 h 2254"/>
                <a:gd name="T28" fmla="*/ 13 w 102"/>
                <a:gd name="T29" fmla="*/ 1848 h 2254"/>
                <a:gd name="T30" fmla="*/ 15 w 102"/>
                <a:gd name="T31" fmla="*/ 1956 h 2254"/>
                <a:gd name="T32" fmla="*/ 17 w 102"/>
                <a:gd name="T33" fmla="*/ 2049 h 2254"/>
                <a:gd name="T34" fmla="*/ 21 w 102"/>
                <a:gd name="T35" fmla="*/ 2129 h 2254"/>
                <a:gd name="T36" fmla="*/ 24 w 102"/>
                <a:gd name="T37" fmla="*/ 2192 h 2254"/>
                <a:gd name="T38" fmla="*/ 24 w 102"/>
                <a:gd name="T39" fmla="*/ 2232 h 2254"/>
                <a:gd name="T40" fmla="*/ 28 w 102"/>
                <a:gd name="T41" fmla="*/ 2253 h 2254"/>
                <a:gd name="T42" fmla="*/ 32 w 102"/>
                <a:gd name="T43" fmla="*/ 2249 h 2254"/>
                <a:gd name="T44" fmla="*/ 34 w 102"/>
                <a:gd name="T45" fmla="*/ 2218 h 2254"/>
                <a:gd name="T46" fmla="*/ 38 w 102"/>
                <a:gd name="T47" fmla="*/ 2165 h 2254"/>
                <a:gd name="T48" fmla="*/ 43 w 102"/>
                <a:gd name="T49" fmla="*/ 2089 h 2254"/>
                <a:gd name="T50" fmla="*/ 47 w 102"/>
                <a:gd name="T51" fmla="*/ 1994 h 2254"/>
                <a:gd name="T52" fmla="*/ 51 w 102"/>
                <a:gd name="T53" fmla="*/ 1886 h 2254"/>
                <a:gd name="T54" fmla="*/ 55 w 102"/>
                <a:gd name="T55" fmla="*/ 1760 h 2254"/>
                <a:gd name="T56" fmla="*/ 59 w 102"/>
                <a:gd name="T57" fmla="*/ 1625 h 2254"/>
                <a:gd name="T58" fmla="*/ 62 w 102"/>
                <a:gd name="T59" fmla="*/ 1483 h 2254"/>
                <a:gd name="T60" fmla="*/ 68 w 102"/>
                <a:gd name="T61" fmla="*/ 1332 h 2254"/>
                <a:gd name="T62" fmla="*/ 72 w 102"/>
                <a:gd name="T63" fmla="*/ 1180 h 2254"/>
                <a:gd name="T64" fmla="*/ 78 w 102"/>
                <a:gd name="T65" fmla="*/ 1028 h 2254"/>
                <a:gd name="T66" fmla="*/ 81 w 102"/>
                <a:gd name="T67" fmla="*/ 878 h 2254"/>
                <a:gd name="T68" fmla="*/ 85 w 102"/>
                <a:gd name="T69" fmla="*/ 733 h 2254"/>
                <a:gd name="T70" fmla="*/ 89 w 102"/>
                <a:gd name="T71" fmla="*/ 593 h 2254"/>
                <a:gd name="T72" fmla="*/ 91 w 102"/>
                <a:gd name="T73" fmla="*/ 465 h 2254"/>
                <a:gd name="T74" fmla="*/ 95 w 102"/>
                <a:gd name="T75" fmla="*/ 349 h 2254"/>
                <a:gd name="T76" fmla="*/ 97 w 102"/>
                <a:gd name="T77" fmla="*/ 249 h 2254"/>
                <a:gd name="T78" fmla="*/ 98 w 102"/>
                <a:gd name="T79" fmla="*/ 165 h 2254"/>
                <a:gd name="T80" fmla="*/ 100 w 102"/>
                <a:gd name="T81" fmla="*/ 102 h 2254"/>
                <a:gd name="T82" fmla="*/ 102 w 102"/>
                <a:gd name="T83" fmla="*/ 64 h 2254"/>
                <a:gd name="T84" fmla="*/ 102 w 102"/>
                <a:gd name="T85" fmla="*/ 51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2" h="2254">
                  <a:moveTo>
                    <a:pt x="11" y="0"/>
                  </a:moveTo>
                  <a:lnTo>
                    <a:pt x="9" y="22"/>
                  </a:lnTo>
                  <a:lnTo>
                    <a:pt x="7" y="47"/>
                  </a:lnTo>
                  <a:lnTo>
                    <a:pt x="7" y="74"/>
                  </a:lnTo>
                  <a:lnTo>
                    <a:pt x="5" y="102"/>
                  </a:lnTo>
                  <a:lnTo>
                    <a:pt x="5" y="131"/>
                  </a:lnTo>
                  <a:lnTo>
                    <a:pt x="3" y="163"/>
                  </a:lnTo>
                  <a:lnTo>
                    <a:pt x="3" y="195"/>
                  </a:lnTo>
                  <a:lnTo>
                    <a:pt x="3" y="232"/>
                  </a:lnTo>
                  <a:lnTo>
                    <a:pt x="3" y="266"/>
                  </a:lnTo>
                  <a:lnTo>
                    <a:pt x="2" y="304"/>
                  </a:lnTo>
                  <a:lnTo>
                    <a:pt x="2" y="342"/>
                  </a:lnTo>
                  <a:lnTo>
                    <a:pt x="2" y="382"/>
                  </a:lnTo>
                  <a:lnTo>
                    <a:pt x="2" y="424"/>
                  </a:lnTo>
                  <a:lnTo>
                    <a:pt x="2" y="465"/>
                  </a:lnTo>
                  <a:lnTo>
                    <a:pt x="2" y="509"/>
                  </a:lnTo>
                  <a:lnTo>
                    <a:pt x="2" y="555"/>
                  </a:lnTo>
                  <a:lnTo>
                    <a:pt x="0" y="598"/>
                  </a:lnTo>
                  <a:lnTo>
                    <a:pt x="0" y="644"/>
                  </a:lnTo>
                  <a:lnTo>
                    <a:pt x="0" y="690"/>
                  </a:lnTo>
                  <a:lnTo>
                    <a:pt x="0" y="737"/>
                  </a:lnTo>
                  <a:lnTo>
                    <a:pt x="0" y="785"/>
                  </a:lnTo>
                  <a:lnTo>
                    <a:pt x="0" y="832"/>
                  </a:lnTo>
                  <a:lnTo>
                    <a:pt x="0" y="880"/>
                  </a:lnTo>
                  <a:lnTo>
                    <a:pt x="2" y="929"/>
                  </a:lnTo>
                  <a:lnTo>
                    <a:pt x="2" y="979"/>
                  </a:lnTo>
                  <a:lnTo>
                    <a:pt x="2" y="1026"/>
                  </a:lnTo>
                  <a:lnTo>
                    <a:pt x="2" y="1076"/>
                  </a:lnTo>
                  <a:lnTo>
                    <a:pt x="2" y="1125"/>
                  </a:lnTo>
                  <a:lnTo>
                    <a:pt x="2" y="1175"/>
                  </a:lnTo>
                  <a:lnTo>
                    <a:pt x="3" y="1224"/>
                  </a:lnTo>
                  <a:lnTo>
                    <a:pt x="3" y="1271"/>
                  </a:lnTo>
                  <a:lnTo>
                    <a:pt x="5" y="1321"/>
                  </a:lnTo>
                  <a:lnTo>
                    <a:pt x="5" y="1368"/>
                  </a:lnTo>
                  <a:lnTo>
                    <a:pt x="5" y="1416"/>
                  </a:lnTo>
                  <a:lnTo>
                    <a:pt x="5" y="1462"/>
                  </a:lnTo>
                  <a:lnTo>
                    <a:pt x="7" y="1509"/>
                  </a:lnTo>
                  <a:lnTo>
                    <a:pt x="7" y="1553"/>
                  </a:lnTo>
                  <a:lnTo>
                    <a:pt x="7" y="1598"/>
                  </a:lnTo>
                  <a:lnTo>
                    <a:pt x="9" y="1642"/>
                  </a:lnTo>
                  <a:lnTo>
                    <a:pt x="9" y="1686"/>
                  </a:lnTo>
                  <a:lnTo>
                    <a:pt x="9" y="1726"/>
                  </a:lnTo>
                  <a:lnTo>
                    <a:pt x="11" y="1768"/>
                  </a:lnTo>
                  <a:lnTo>
                    <a:pt x="11" y="1808"/>
                  </a:lnTo>
                  <a:lnTo>
                    <a:pt x="13" y="1848"/>
                  </a:lnTo>
                  <a:lnTo>
                    <a:pt x="13" y="1884"/>
                  </a:lnTo>
                  <a:lnTo>
                    <a:pt x="13" y="1922"/>
                  </a:lnTo>
                  <a:lnTo>
                    <a:pt x="15" y="1956"/>
                  </a:lnTo>
                  <a:lnTo>
                    <a:pt x="17" y="1990"/>
                  </a:lnTo>
                  <a:lnTo>
                    <a:pt x="17" y="2021"/>
                  </a:lnTo>
                  <a:lnTo>
                    <a:pt x="17" y="2049"/>
                  </a:lnTo>
                  <a:lnTo>
                    <a:pt x="19" y="2078"/>
                  </a:lnTo>
                  <a:lnTo>
                    <a:pt x="19" y="2104"/>
                  </a:lnTo>
                  <a:lnTo>
                    <a:pt x="21" y="2129"/>
                  </a:lnTo>
                  <a:lnTo>
                    <a:pt x="21" y="2152"/>
                  </a:lnTo>
                  <a:lnTo>
                    <a:pt x="22" y="2171"/>
                  </a:lnTo>
                  <a:lnTo>
                    <a:pt x="24" y="2192"/>
                  </a:lnTo>
                  <a:lnTo>
                    <a:pt x="24" y="2207"/>
                  </a:lnTo>
                  <a:lnTo>
                    <a:pt x="24" y="2220"/>
                  </a:lnTo>
                  <a:lnTo>
                    <a:pt x="24" y="2232"/>
                  </a:lnTo>
                  <a:lnTo>
                    <a:pt x="26" y="2241"/>
                  </a:lnTo>
                  <a:lnTo>
                    <a:pt x="28" y="2249"/>
                  </a:lnTo>
                  <a:lnTo>
                    <a:pt x="28" y="2253"/>
                  </a:lnTo>
                  <a:lnTo>
                    <a:pt x="30" y="2254"/>
                  </a:lnTo>
                  <a:lnTo>
                    <a:pt x="32" y="2254"/>
                  </a:lnTo>
                  <a:lnTo>
                    <a:pt x="32" y="2249"/>
                  </a:lnTo>
                  <a:lnTo>
                    <a:pt x="32" y="2241"/>
                  </a:lnTo>
                  <a:lnTo>
                    <a:pt x="34" y="2232"/>
                  </a:lnTo>
                  <a:lnTo>
                    <a:pt x="34" y="2218"/>
                  </a:lnTo>
                  <a:lnTo>
                    <a:pt x="36" y="2201"/>
                  </a:lnTo>
                  <a:lnTo>
                    <a:pt x="38" y="2184"/>
                  </a:lnTo>
                  <a:lnTo>
                    <a:pt x="38" y="2165"/>
                  </a:lnTo>
                  <a:lnTo>
                    <a:pt x="40" y="2142"/>
                  </a:lnTo>
                  <a:lnTo>
                    <a:pt x="41" y="2116"/>
                  </a:lnTo>
                  <a:lnTo>
                    <a:pt x="43" y="2089"/>
                  </a:lnTo>
                  <a:lnTo>
                    <a:pt x="43" y="2059"/>
                  </a:lnTo>
                  <a:lnTo>
                    <a:pt x="45" y="2028"/>
                  </a:lnTo>
                  <a:lnTo>
                    <a:pt x="47" y="1994"/>
                  </a:lnTo>
                  <a:lnTo>
                    <a:pt x="49" y="1960"/>
                  </a:lnTo>
                  <a:lnTo>
                    <a:pt x="49" y="1924"/>
                  </a:lnTo>
                  <a:lnTo>
                    <a:pt x="51" y="1886"/>
                  </a:lnTo>
                  <a:lnTo>
                    <a:pt x="53" y="1844"/>
                  </a:lnTo>
                  <a:lnTo>
                    <a:pt x="55" y="1804"/>
                  </a:lnTo>
                  <a:lnTo>
                    <a:pt x="55" y="1760"/>
                  </a:lnTo>
                  <a:lnTo>
                    <a:pt x="57" y="1716"/>
                  </a:lnTo>
                  <a:lnTo>
                    <a:pt x="57" y="1671"/>
                  </a:lnTo>
                  <a:lnTo>
                    <a:pt x="59" y="1625"/>
                  </a:lnTo>
                  <a:lnTo>
                    <a:pt x="60" y="1578"/>
                  </a:lnTo>
                  <a:lnTo>
                    <a:pt x="62" y="1530"/>
                  </a:lnTo>
                  <a:lnTo>
                    <a:pt x="62" y="1483"/>
                  </a:lnTo>
                  <a:lnTo>
                    <a:pt x="64" y="1433"/>
                  </a:lnTo>
                  <a:lnTo>
                    <a:pt x="66" y="1384"/>
                  </a:lnTo>
                  <a:lnTo>
                    <a:pt x="68" y="1332"/>
                  </a:lnTo>
                  <a:lnTo>
                    <a:pt x="70" y="1283"/>
                  </a:lnTo>
                  <a:lnTo>
                    <a:pt x="72" y="1232"/>
                  </a:lnTo>
                  <a:lnTo>
                    <a:pt x="72" y="1180"/>
                  </a:lnTo>
                  <a:lnTo>
                    <a:pt x="76" y="1131"/>
                  </a:lnTo>
                  <a:lnTo>
                    <a:pt x="76" y="1079"/>
                  </a:lnTo>
                  <a:lnTo>
                    <a:pt x="78" y="1028"/>
                  </a:lnTo>
                  <a:lnTo>
                    <a:pt x="78" y="977"/>
                  </a:lnTo>
                  <a:lnTo>
                    <a:pt x="79" y="927"/>
                  </a:lnTo>
                  <a:lnTo>
                    <a:pt x="81" y="878"/>
                  </a:lnTo>
                  <a:lnTo>
                    <a:pt x="83" y="829"/>
                  </a:lnTo>
                  <a:lnTo>
                    <a:pt x="83" y="779"/>
                  </a:lnTo>
                  <a:lnTo>
                    <a:pt x="85" y="733"/>
                  </a:lnTo>
                  <a:lnTo>
                    <a:pt x="85" y="684"/>
                  </a:lnTo>
                  <a:lnTo>
                    <a:pt x="87" y="638"/>
                  </a:lnTo>
                  <a:lnTo>
                    <a:pt x="89" y="593"/>
                  </a:lnTo>
                  <a:lnTo>
                    <a:pt x="89" y="549"/>
                  </a:lnTo>
                  <a:lnTo>
                    <a:pt x="89" y="507"/>
                  </a:lnTo>
                  <a:lnTo>
                    <a:pt x="91" y="465"/>
                  </a:lnTo>
                  <a:lnTo>
                    <a:pt x="93" y="425"/>
                  </a:lnTo>
                  <a:lnTo>
                    <a:pt x="95" y="387"/>
                  </a:lnTo>
                  <a:lnTo>
                    <a:pt x="95" y="349"/>
                  </a:lnTo>
                  <a:lnTo>
                    <a:pt x="95" y="313"/>
                  </a:lnTo>
                  <a:lnTo>
                    <a:pt x="97" y="279"/>
                  </a:lnTo>
                  <a:lnTo>
                    <a:pt x="97" y="249"/>
                  </a:lnTo>
                  <a:lnTo>
                    <a:pt x="97" y="218"/>
                  </a:lnTo>
                  <a:lnTo>
                    <a:pt x="98" y="190"/>
                  </a:lnTo>
                  <a:lnTo>
                    <a:pt x="98" y="165"/>
                  </a:lnTo>
                  <a:lnTo>
                    <a:pt x="100" y="142"/>
                  </a:lnTo>
                  <a:lnTo>
                    <a:pt x="100" y="121"/>
                  </a:lnTo>
                  <a:lnTo>
                    <a:pt x="100" y="102"/>
                  </a:lnTo>
                  <a:lnTo>
                    <a:pt x="100" y="87"/>
                  </a:lnTo>
                  <a:lnTo>
                    <a:pt x="102" y="74"/>
                  </a:lnTo>
                  <a:lnTo>
                    <a:pt x="102" y="64"/>
                  </a:lnTo>
                  <a:lnTo>
                    <a:pt x="102" y="57"/>
                  </a:lnTo>
                  <a:lnTo>
                    <a:pt x="102" y="53"/>
                  </a:lnTo>
                  <a:lnTo>
                    <a:pt x="102" y="51"/>
                  </a:lnTo>
                  <a:lnTo>
                    <a:pt x="11" y="0"/>
                  </a:lnTo>
                  <a:lnTo>
                    <a:pt x="11" y="0"/>
                  </a:lnTo>
                  <a:close/>
                </a:path>
              </a:pathLst>
            </a:cu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4406" y="1785"/>
              <a:ext cx="185" cy="318"/>
            </a:xfrm>
            <a:custGeom>
              <a:avLst/>
              <a:gdLst>
                <a:gd name="T0" fmla="*/ 13 w 371"/>
                <a:gd name="T1" fmla="*/ 500 h 637"/>
                <a:gd name="T2" fmla="*/ 36 w 371"/>
                <a:gd name="T3" fmla="*/ 440 h 637"/>
                <a:gd name="T4" fmla="*/ 59 w 371"/>
                <a:gd name="T5" fmla="*/ 381 h 637"/>
                <a:gd name="T6" fmla="*/ 84 w 371"/>
                <a:gd name="T7" fmla="*/ 327 h 637"/>
                <a:gd name="T8" fmla="*/ 110 w 371"/>
                <a:gd name="T9" fmla="*/ 278 h 637"/>
                <a:gd name="T10" fmla="*/ 137 w 371"/>
                <a:gd name="T11" fmla="*/ 234 h 637"/>
                <a:gd name="T12" fmla="*/ 161 w 371"/>
                <a:gd name="T13" fmla="*/ 192 h 637"/>
                <a:gd name="T14" fmla="*/ 186 w 371"/>
                <a:gd name="T15" fmla="*/ 156 h 637"/>
                <a:gd name="T16" fmla="*/ 211 w 371"/>
                <a:gd name="T17" fmla="*/ 124 h 637"/>
                <a:gd name="T18" fmla="*/ 236 w 371"/>
                <a:gd name="T19" fmla="*/ 95 h 637"/>
                <a:gd name="T20" fmla="*/ 260 w 371"/>
                <a:gd name="T21" fmla="*/ 73 h 637"/>
                <a:gd name="T22" fmla="*/ 281 w 371"/>
                <a:gd name="T23" fmla="*/ 50 h 637"/>
                <a:gd name="T24" fmla="*/ 300 w 371"/>
                <a:gd name="T25" fmla="*/ 33 h 637"/>
                <a:gd name="T26" fmla="*/ 319 w 371"/>
                <a:gd name="T27" fmla="*/ 19 h 637"/>
                <a:gd name="T28" fmla="*/ 334 w 371"/>
                <a:gd name="T29" fmla="*/ 10 h 637"/>
                <a:gd name="T30" fmla="*/ 359 w 371"/>
                <a:gd name="T31" fmla="*/ 0 h 637"/>
                <a:gd name="T32" fmla="*/ 371 w 371"/>
                <a:gd name="T33" fmla="*/ 6 h 637"/>
                <a:gd name="T34" fmla="*/ 365 w 371"/>
                <a:gd name="T35" fmla="*/ 23 h 637"/>
                <a:gd name="T36" fmla="*/ 350 w 371"/>
                <a:gd name="T37" fmla="*/ 50 h 637"/>
                <a:gd name="T38" fmla="*/ 334 w 371"/>
                <a:gd name="T39" fmla="*/ 78 h 637"/>
                <a:gd name="T40" fmla="*/ 325 w 371"/>
                <a:gd name="T41" fmla="*/ 103 h 637"/>
                <a:gd name="T42" fmla="*/ 315 w 371"/>
                <a:gd name="T43" fmla="*/ 126 h 637"/>
                <a:gd name="T44" fmla="*/ 310 w 371"/>
                <a:gd name="T45" fmla="*/ 151 h 637"/>
                <a:gd name="T46" fmla="*/ 306 w 371"/>
                <a:gd name="T47" fmla="*/ 171 h 637"/>
                <a:gd name="T48" fmla="*/ 302 w 371"/>
                <a:gd name="T49" fmla="*/ 190 h 637"/>
                <a:gd name="T50" fmla="*/ 298 w 371"/>
                <a:gd name="T51" fmla="*/ 208 h 637"/>
                <a:gd name="T52" fmla="*/ 296 w 371"/>
                <a:gd name="T53" fmla="*/ 225 h 637"/>
                <a:gd name="T54" fmla="*/ 293 w 371"/>
                <a:gd name="T55" fmla="*/ 244 h 637"/>
                <a:gd name="T56" fmla="*/ 287 w 371"/>
                <a:gd name="T57" fmla="*/ 265 h 637"/>
                <a:gd name="T58" fmla="*/ 277 w 371"/>
                <a:gd name="T59" fmla="*/ 284 h 637"/>
                <a:gd name="T60" fmla="*/ 272 w 371"/>
                <a:gd name="T61" fmla="*/ 301 h 637"/>
                <a:gd name="T62" fmla="*/ 264 w 371"/>
                <a:gd name="T63" fmla="*/ 318 h 637"/>
                <a:gd name="T64" fmla="*/ 256 w 371"/>
                <a:gd name="T65" fmla="*/ 337 h 637"/>
                <a:gd name="T66" fmla="*/ 247 w 371"/>
                <a:gd name="T67" fmla="*/ 356 h 637"/>
                <a:gd name="T68" fmla="*/ 239 w 371"/>
                <a:gd name="T69" fmla="*/ 379 h 637"/>
                <a:gd name="T70" fmla="*/ 230 w 371"/>
                <a:gd name="T71" fmla="*/ 401 h 637"/>
                <a:gd name="T72" fmla="*/ 220 w 371"/>
                <a:gd name="T73" fmla="*/ 424 h 637"/>
                <a:gd name="T74" fmla="*/ 211 w 371"/>
                <a:gd name="T75" fmla="*/ 445 h 637"/>
                <a:gd name="T76" fmla="*/ 201 w 371"/>
                <a:gd name="T77" fmla="*/ 468 h 637"/>
                <a:gd name="T78" fmla="*/ 192 w 371"/>
                <a:gd name="T79" fmla="*/ 489 h 637"/>
                <a:gd name="T80" fmla="*/ 184 w 371"/>
                <a:gd name="T81" fmla="*/ 510 h 637"/>
                <a:gd name="T82" fmla="*/ 175 w 371"/>
                <a:gd name="T83" fmla="*/ 529 h 637"/>
                <a:gd name="T84" fmla="*/ 169 w 371"/>
                <a:gd name="T85" fmla="*/ 546 h 637"/>
                <a:gd name="T86" fmla="*/ 156 w 371"/>
                <a:gd name="T87" fmla="*/ 573 h 637"/>
                <a:gd name="T88" fmla="*/ 150 w 371"/>
                <a:gd name="T89" fmla="*/ 590 h 637"/>
                <a:gd name="T90" fmla="*/ 7 w 371"/>
                <a:gd name="T91"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1" h="637">
                  <a:moveTo>
                    <a:pt x="0" y="546"/>
                  </a:moveTo>
                  <a:lnTo>
                    <a:pt x="6" y="523"/>
                  </a:lnTo>
                  <a:lnTo>
                    <a:pt x="13" y="500"/>
                  </a:lnTo>
                  <a:lnTo>
                    <a:pt x="19" y="479"/>
                  </a:lnTo>
                  <a:lnTo>
                    <a:pt x="28" y="459"/>
                  </a:lnTo>
                  <a:lnTo>
                    <a:pt x="36" y="440"/>
                  </a:lnTo>
                  <a:lnTo>
                    <a:pt x="44" y="419"/>
                  </a:lnTo>
                  <a:lnTo>
                    <a:pt x="51" y="400"/>
                  </a:lnTo>
                  <a:lnTo>
                    <a:pt x="59" y="381"/>
                  </a:lnTo>
                  <a:lnTo>
                    <a:pt x="68" y="362"/>
                  </a:lnTo>
                  <a:lnTo>
                    <a:pt x="76" y="344"/>
                  </a:lnTo>
                  <a:lnTo>
                    <a:pt x="84" y="327"/>
                  </a:lnTo>
                  <a:lnTo>
                    <a:pt x="93" y="312"/>
                  </a:lnTo>
                  <a:lnTo>
                    <a:pt x="101" y="295"/>
                  </a:lnTo>
                  <a:lnTo>
                    <a:pt x="110" y="278"/>
                  </a:lnTo>
                  <a:lnTo>
                    <a:pt x="118" y="263"/>
                  </a:lnTo>
                  <a:lnTo>
                    <a:pt x="127" y="249"/>
                  </a:lnTo>
                  <a:lnTo>
                    <a:pt x="137" y="234"/>
                  </a:lnTo>
                  <a:lnTo>
                    <a:pt x="144" y="219"/>
                  </a:lnTo>
                  <a:lnTo>
                    <a:pt x="152" y="206"/>
                  </a:lnTo>
                  <a:lnTo>
                    <a:pt x="161" y="192"/>
                  </a:lnTo>
                  <a:lnTo>
                    <a:pt x="169" y="181"/>
                  </a:lnTo>
                  <a:lnTo>
                    <a:pt x="179" y="168"/>
                  </a:lnTo>
                  <a:lnTo>
                    <a:pt x="186" y="156"/>
                  </a:lnTo>
                  <a:lnTo>
                    <a:pt x="196" y="147"/>
                  </a:lnTo>
                  <a:lnTo>
                    <a:pt x="203" y="135"/>
                  </a:lnTo>
                  <a:lnTo>
                    <a:pt x="211" y="124"/>
                  </a:lnTo>
                  <a:lnTo>
                    <a:pt x="220" y="114"/>
                  </a:lnTo>
                  <a:lnTo>
                    <a:pt x="228" y="105"/>
                  </a:lnTo>
                  <a:lnTo>
                    <a:pt x="236" y="95"/>
                  </a:lnTo>
                  <a:lnTo>
                    <a:pt x="243" y="88"/>
                  </a:lnTo>
                  <a:lnTo>
                    <a:pt x="253" y="80"/>
                  </a:lnTo>
                  <a:lnTo>
                    <a:pt x="260" y="73"/>
                  </a:lnTo>
                  <a:lnTo>
                    <a:pt x="266" y="65"/>
                  </a:lnTo>
                  <a:lnTo>
                    <a:pt x="274" y="57"/>
                  </a:lnTo>
                  <a:lnTo>
                    <a:pt x="281" y="50"/>
                  </a:lnTo>
                  <a:lnTo>
                    <a:pt x="289" y="46"/>
                  </a:lnTo>
                  <a:lnTo>
                    <a:pt x="294" y="38"/>
                  </a:lnTo>
                  <a:lnTo>
                    <a:pt x="300" y="33"/>
                  </a:lnTo>
                  <a:lnTo>
                    <a:pt x="308" y="29"/>
                  </a:lnTo>
                  <a:lnTo>
                    <a:pt x="314" y="25"/>
                  </a:lnTo>
                  <a:lnTo>
                    <a:pt x="319" y="19"/>
                  </a:lnTo>
                  <a:lnTo>
                    <a:pt x="325" y="16"/>
                  </a:lnTo>
                  <a:lnTo>
                    <a:pt x="329" y="14"/>
                  </a:lnTo>
                  <a:lnTo>
                    <a:pt x="334" y="10"/>
                  </a:lnTo>
                  <a:lnTo>
                    <a:pt x="344" y="6"/>
                  </a:lnTo>
                  <a:lnTo>
                    <a:pt x="353" y="4"/>
                  </a:lnTo>
                  <a:lnTo>
                    <a:pt x="359" y="0"/>
                  </a:lnTo>
                  <a:lnTo>
                    <a:pt x="363" y="0"/>
                  </a:lnTo>
                  <a:lnTo>
                    <a:pt x="367" y="2"/>
                  </a:lnTo>
                  <a:lnTo>
                    <a:pt x="371" y="6"/>
                  </a:lnTo>
                  <a:lnTo>
                    <a:pt x="371" y="10"/>
                  </a:lnTo>
                  <a:lnTo>
                    <a:pt x="369" y="17"/>
                  </a:lnTo>
                  <a:lnTo>
                    <a:pt x="365" y="23"/>
                  </a:lnTo>
                  <a:lnTo>
                    <a:pt x="361" y="33"/>
                  </a:lnTo>
                  <a:lnTo>
                    <a:pt x="355" y="42"/>
                  </a:lnTo>
                  <a:lnTo>
                    <a:pt x="350" y="50"/>
                  </a:lnTo>
                  <a:lnTo>
                    <a:pt x="344" y="59"/>
                  </a:lnTo>
                  <a:lnTo>
                    <a:pt x="340" y="69"/>
                  </a:lnTo>
                  <a:lnTo>
                    <a:pt x="334" y="78"/>
                  </a:lnTo>
                  <a:lnTo>
                    <a:pt x="331" y="86"/>
                  </a:lnTo>
                  <a:lnTo>
                    <a:pt x="327" y="93"/>
                  </a:lnTo>
                  <a:lnTo>
                    <a:pt x="325" y="103"/>
                  </a:lnTo>
                  <a:lnTo>
                    <a:pt x="321" y="111"/>
                  </a:lnTo>
                  <a:lnTo>
                    <a:pt x="319" y="118"/>
                  </a:lnTo>
                  <a:lnTo>
                    <a:pt x="315" y="126"/>
                  </a:lnTo>
                  <a:lnTo>
                    <a:pt x="314" y="135"/>
                  </a:lnTo>
                  <a:lnTo>
                    <a:pt x="312" y="143"/>
                  </a:lnTo>
                  <a:lnTo>
                    <a:pt x="310" y="151"/>
                  </a:lnTo>
                  <a:lnTo>
                    <a:pt x="308" y="156"/>
                  </a:lnTo>
                  <a:lnTo>
                    <a:pt x="308" y="164"/>
                  </a:lnTo>
                  <a:lnTo>
                    <a:pt x="306" y="171"/>
                  </a:lnTo>
                  <a:lnTo>
                    <a:pt x="304" y="177"/>
                  </a:lnTo>
                  <a:lnTo>
                    <a:pt x="302" y="183"/>
                  </a:lnTo>
                  <a:lnTo>
                    <a:pt x="302" y="190"/>
                  </a:lnTo>
                  <a:lnTo>
                    <a:pt x="300" y="196"/>
                  </a:lnTo>
                  <a:lnTo>
                    <a:pt x="300" y="202"/>
                  </a:lnTo>
                  <a:lnTo>
                    <a:pt x="298" y="208"/>
                  </a:lnTo>
                  <a:lnTo>
                    <a:pt x="298" y="215"/>
                  </a:lnTo>
                  <a:lnTo>
                    <a:pt x="296" y="219"/>
                  </a:lnTo>
                  <a:lnTo>
                    <a:pt x="296" y="225"/>
                  </a:lnTo>
                  <a:lnTo>
                    <a:pt x="294" y="230"/>
                  </a:lnTo>
                  <a:lnTo>
                    <a:pt x="294" y="236"/>
                  </a:lnTo>
                  <a:lnTo>
                    <a:pt x="293" y="244"/>
                  </a:lnTo>
                  <a:lnTo>
                    <a:pt x="291" y="253"/>
                  </a:lnTo>
                  <a:lnTo>
                    <a:pt x="289" y="257"/>
                  </a:lnTo>
                  <a:lnTo>
                    <a:pt x="287" y="265"/>
                  </a:lnTo>
                  <a:lnTo>
                    <a:pt x="283" y="270"/>
                  </a:lnTo>
                  <a:lnTo>
                    <a:pt x="281" y="280"/>
                  </a:lnTo>
                  <a:lnTo>
                    <a:pt x="277" y="284"/>
                  </a:lnTo>
                  <a:lnTo>
                    <a:pt x="275" y="289"/>
                  </a:lnTo>
                  <a:lnTo>
                    <a:pt x="274" y="295"/>
                  </a:lnTo>
                  <a:lnTo>
                    <a:pt x="272" y="301"/>
                  </a:lnTo>
                  <a:lnTo>
                    <a:pt x="268" y="306"/>
                  </a:lnTo>
                  <a:lnTo>
                    <a:pt x="266" y="312"/>
                  </a:lnTo>
                  <a:lnTo>
                    <a:pt x="264" y="318"/>
                  </a:lnTo>
                  <a:lnTo>
                    <a:pt x="262" y="324"/>
                  </a:lnTo>
                  <a:lnTo>
                    <a:pt x="258" y="329"/>
                  </a:lnTo>
                  <a:lnTo>
                    <a:pt x="256" y="337"/>
                  </a:lnTo>
                  <a:lnTo>
                    <a:pt x="253" y="343"/>
                  </a:lnTo>
                  <a:lnTo>
                    <a:pt x="251" y="350"/>
                  </a:lnTo>
                  <a:lnTo>
                    <a:pt x="247" y="356"/>
                  </a:lnTo>
                  <a:lnTo>
                    <a:pt x="245" y="365"/>
                  </a:lnTo>
                  <a:lnTo>
                    <a:pt x="241" y="371"/>
                  </a:lnTo>
                  <a:lnTo>
                    <a:pt x="239" y="379"/>
                  </a:lnTo>
                  <a:lnTo>
                    <a:pt x="236" y="386"/>
                  </a:lnTo>
                  <a:lnTo>
                    <a:pt x="232" y="394"/>
                  </a:lnTo>
                  <a:lnTo>
                    <a:pt x="230" y="401"/>
                  </a:lnTo>
                  <a:lnTo>
                    <a:pt x="226" y="409"/>
                  </a:lnTo>
                  <a:lnTo>
                    <a:pt x="222" y="417"/>
                  </a:lnTo>
                  <a:lnTo>
                    <a:pt x="220" y="424"/>
                  </a:lnTo>
                  <a:lnTo>
                    <a:pt x="217" y="432"/>
                  </a:lnTo>
                  <a:lnTo>
                    <a:pt x="215" y="440"/>
                  </a:lnTo>
                  <a:lnTo>
                    <a:pt x="211" y="445"/>
                  </a:lnTo>
                  <a:lnTo>
                    <a:pt x="207" y="453"/>
                  </a:lnTo>
                  <a:lnTo>
                    <a:pt x="203" y="460"/>
                  </a:lnTo>
                  <a:lnTo>
                    <a:pt x="201" y="468"/>
                  </a:lnTo>
                  <a:lnTo>
                    <a:pt x="198" y="476"/>
                  </a:lnTo>
                  <a:lnTo>
                    <a:pt x="196" y="481"/>
                  </a:lnTo>
                  <a:lnTo>
                    <a:pt x="192" y="489"/>
                  </a:lnTo>
                  <a:lnTo>
                    <a:pt x="190" y="497"/>
                  </a:lnTo>
                  <a:lnTo>
                    <a:pt x="186" y="504"/>
                  </a:lnTo>
                  <a:lnTo>
                    <a:pt x="184" y="510"/>
                  </a:lnTo>
                  <a:lnTo>
                    <a:pt x="180" y="516"/>
                  </a:lnTo>
                  <a:lnTo>
                    <a:pt x="179" y="523"/>
                  </a:lnTo>
                  <a:lnTo>
                    <a:pt x="175" y="529"/>
                  </a:lnTo>
                  <a:lnTo>
                    <a:pt x="173" y="535"/>
                  </a:lnTo>
                  <a:lnTo>
                    <a:pt x="171" y="540"/>
                  </a:lnTo>
                  <a:lnTo>
                    <a:pt x="169" y="546"/>
                  </a:lnTo>
                  <a:lnTo>
                    <a:pt x="163" y="555"/>
                  </a:lnTo>
                  <a:lnTo>
                    <a:pt x="160" y="565"/>
                  </a:lnTo>
                  <a:lnTo>
                    <a:pt x="156" y="573"/>
                  </a:lnTo>
                  <a:lnTo>
                    <a:pt x="154" y="580"/>
                  </a:lnTo>
                  <a:lnTo>
                    <a:pt x="150" y="586"/>
                  </a:lnTo>
                  <a:lnTo>
                    <a:pt x="150" y="590"/>
                  </a:lnTo>
                  <a:lnTo>
                    <a:pt x="148" y="594"/>
                  </a:lnTo>
                  <a:lnTo>
                    <a:pt x="148" y="595"/>
                  </a:lnTo>
                  <a:lnTo>
                    <a:pt x="7" y="637"/>
                  </a:lnTo>
                  <a:lnTo>
                    <a:pt x="0" y="546"/>
                  </a:lnTo>
                  <a:lnTo>
                    <a:pt x="0" y="546"/>
                  </a:lnTo>
                  <a:close/>
                </a:path>
              </a:pathLst>
            </a:custGeom>
            <a:solidFill>
              <a:srgbClr val="FFE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3808" y="1914"/>
              <a:ext cx="527" cy="207"/>
            </a:xfrm>
            <a:custGeom>
              <a:avLst/>
              <a:gdLst>
                <a:gd name="T0" fmla="*/ 185 w 1053"/>
                <a:gd name="T1" fmla="*/ 146 h 414"/>
                <a:gd name="T2" fmla="*/ 291 w 1053"/>
                <a:gd name="T3" fmla="*/ 169 h 414"/>
                <a:gd name="T4" fmla="*/ 388 w 1053"/>
                <a:gd name="T5" fmla="*/ 194 h 414"/>
                <a:gd name="T6" fmla="*/ 477 w 1053"/>
                <a:gd name="T7" fmla="*/ 217 h 414"/>
                <a:gd name="T8" fmla="*/ 557 w 1053"/>
                <a:gd name="T9" fmla="*/ 241 h 414"/>
                <a:gd name="T10" fmla="*/ 628 w 1053"/>
                <a:gd name="T11" fmla="*/ 264 h 414"/>
                <a:gd name="T12" fmla="*/ 690 w 1053"/>
                <a:gd name="T13" fmla="*/ 287 h 414"/>
                <a:gd name="T14" fmla="*/ 747 w 1053"/>
                <a:gd name="T15" fmla="*/ 310 h 414"/>
                <a:gd name="T16" fmla="*/ 795 w 1053"/>
                <a:gd name="T17" fmla="*/ 331 h 414"/>
                <a:gd name="T18" fmla="*/ 837 w 1053"/>
                <a:gd name="T19" fmla="*/ 350 h 414"/>
                <a:gd name="T20" fmla="*/ 869 w 1053"/>
                <a:gd name="T21" fmla="*/ 367 h 414"/>
                <a:gd name="T22" fmla="*/ 897 w 1053"/>
                <a:gd name="T23" fmla="*/ 382 h 414"/>
                <a:gd name="T24" fmla="*/ 918 w 1053"/>
                <a:gd name="T25" fmla="*/ 393 h 414"/>
                <a:gd name="T26" fmla="*/ 941 w 1053"/>
                <a:gd name="T27" fmla="*/ 409 h 414"/>
                <a:gd name="T28" fmla="*/ 949 w 1053"/>
                <a:gd name="T29" fmla="*/ 412 h 414"/>
                <a:gd name="T30" fmla="*/ 968 w 1053"/>
                <a:gd name="T31" fmla="*/ 409 h 414"/>
                <a:gd name="T32" fmla="*/ 991 w 1053"/>
                <a:gd name="T33" fmla="*/ 401 h 414"/>
                <a:gd name="T34" fmla="*/ 1017 w 1053"/>
                <a:gd name="T35" fmla="*/ 392 h 414"/>
                <a:gd name="T36" fmla="*/ 1038 w 1053"/>
                <a:gd name="T37" fmla="*/ 376 h 414"/>
                <a:gd name="T38" fmla="*/ 1051 w 1053"/>
                <a:gd name="T39" fmla="*/ 357 h 414"/>
                <a:gd name="T40" fmla="*/ 1051 w 1053"/>
                <a:gd name="T41" fmla="*/ 335 h 414"/>
                <a:gd name="T42" fmla="*/ 1032 w 1053"/>
                <a:gd name="T43" fmla="*/ 308 h 414"/>
                <a:gd name="T44" fmla="*/ 1010 w 1053"/>
                <a:gd name="T45" fmla="*/ 287 h 414"/>
                <a:gd name="T46" fmla="*/ 991 w 1053"/>
                <a:gd name="T47" fmla="*/ 270 h 414"/>
                <a:gd name="T48" fmla="*/ 968 w 1053"/>
                <a:gd name="T49" fmla="*/ 251 h 414"/>
                <a:gd name="T50" fmla="*/ 947 w 1053"/>
                <a:gd name="T51" fmla="*/ 232 h 414"/>
                <a:gd name="T52" fmla="*/ 922 w 1053"/>
                <a:gd name="T53" fmla="*/ 211 h 414"/>
                <a:gd name="T54" fmla="*/ 897 w 1053"/>
                <a:gd name="T55" fmla="*/ 190 h 414"/>
                <a:gd name="T56" fmla="*/ 869 w 1053"/>
                <a:gd name="T57" fmla="*/ 169 h 414"/>
                <a:gd name="T58" fmla="*/ 839 w 1053"/>
                <a:gd name="T59" fmla="*/ 150 h 414"/>
                <a:gd name="T60" fmla="*/ 806 w 1053"/>
                <a:gd name="T61" fmla="*/ 129 h 414"/>
                <a:gd name="T62" fmla="*/ 770 w 1053"/>
                <a:gd name="T63" fmla="*/ 110 h 414"/>
                <a:gd name="T64" fmla="*/ 730 w 1053"/>
                <a:gd name="T65" fmla="*/ 89 h 414"/>
                <a:gd name="T66" fmla="*/ 688 w 1053"/>
                <a:gd name="T67" fmla="*/ 74 h 414"/>
                <a:gd name="T68" fmla="*/ 643 w 1053"/>
                <a:gd name="T69" fmla="*/ 57 h 414"/>
                <a:gd name="T70" fmla="*/ 591 w 1053"/>
                <a:gd name="T71" fmla="*/ 42 h 414"/>
                <a:gd name="T72" fmla="*/ 536 w 1053"/>
                <a:gd name="T73" fmla="*/ 28 h 414"/>
                <a:gd name="T74" fmla="*/ 479 w 1053"/>
                <a:gd name="T75" fmla="*/ 19 h 414"/>
                <a:gd name="T76" fmla="*/ 417 w 1053"/>
                <a:gd name="T77" fmla="*/ 9 h 414"/>
                <a:gd name="T78" fmla="*/ 360 w 1053"/>
                <a:gd name="T79" fmla="*/ 4 h 414"/>
                <a:gd name="T80" fmla="*/ 304 w 1053"/>
                <a:gd name="T81" fmla="*/ 0 h 414"/>
                <a:gd name="T82" fmla="*/ 255 w 1053"/>
                <a:gd name="T83" fmla="*/ 0 h 414"/>
                <a:gd name="T84" fmla="*/ 211 w 1053"/>
                <a:gd name="T85" fmla="*/ 0 h 414"/>
                <a:gd name="T86" fmla="*/ 169 w 1053"/>
                <a:gd name="T87" fmla="*/ 4 h 414"/>
                <a:gd name="T88" fmla="*/ 131 w 1053"/>
                <a:gd name="T89" fmla="*/ 7 h 414"/>
                <a:gd name="T90" fmla="*/ 99 w 1053"/>
                <a:gd name="T91" fmla="*/ 13 h 414"/>
                <a:gd name="T92" fmla="*/ 71 w 1053"/>
                <a:gd name="T93" fmla="*/ 19 h 414"/>
                <a:gd name="T94" fmla="*/ 48 w 1053"/>
                <a:gd name="T95" fmla="*/ 27 h 414"/>
                <a:gd name="T96" fmla="*/ 29 w 1053"/>
                <a:gd name="T97" fmla="*/ 34 h 414"/>
                <a:gd name="T98" fmla="*/ 8 w 1053"/>
                <a:gd name="T99" fmla="*/ 47 h 414"/>
                <a:gd name="T100" fmla="*/ 0 w 1053"/>
                <a:gd name="T101" fmla="*/ 61 h 414"/>
                <a:gd name="T102" fmla="*/ 31 w 1053"/>
                <a:gd name="T103" fmla="*/ 76 h 414"/>
                <a:gd name="T104" fmla="*/ 61 w 1053"/>
                <a:gd name="T105" fmla="*/ 97 h 414"/>
                <a:gd name="T106" fmla="*/ 86 w 1053"/>
                <a:gd name="T107" fmla="*/ 116 h 414"/>
                <a:gd name="T108" fmla="*/ 101 w 1053"/>
                <a:gd name="T109" fmla="*/ 12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53" h="414">
                  <a:moveTo>
                    <a:pt x="101" y="129"/>
                  </a:moveTo>
                  <a:lnTo>
                    <a:pt x="130" y="135"/>
                  </a:lnTo>
                  <a:lnTo>
                    <a:pt x="158" y="141"/>
                  </a:lnTo>
                  <a:lnTo>
                    <a:pt x="185" y="146"/>
                  </a:lnTo>
                  <a:lnTo>
                    <a:pt x="213" y="152"/>
                  </a:lnTo>
                  <a:lnTo>
                    <a:pt x="240" y="158"/>
                  </a:lnTo>
                  <a:lnTo>
                    <a:pt x="266" y="163"/>
                  </a:lnTo>
                  <a:lnTo>
                    <a:pt x="291" y="169"/>
                  </a:lnTo>
                  <a:lnTo>
                    <a:pt x="318" y="177"/>
                  </a:lnTo>
                  <a:lnTo>
                    <a:pt x="341" y="182"/>
                  </a:lnTo>
                  <a:lnTo>
                    <a:pt x="365" y="186"/>
                  </a:lnTo>
                  <a:lnTo>
                    <a:pt x="388" y="194"/>
                  </a:lnTo>
                  <a:lnTo>
                    <a:pt x="413" y="200"/>
                  </a:lnTo>
                  <a:lnTo>
                    <a:pt x="434" y="205"/>
                  </a:lnTo>
                  <a:lnTo>
                    <a:pt x="456" y="211"/>
                  </a:lnTo>
                  <a:lnTo>
                    <a:pt x="477" y="217"/>
                  </a:lnTo>
                  <a:lnTo>
                    <a:pt x="498" y="224"/>
                  </a:lnTo>
                  <a:lnTo>
                    <a:pt x="519" y="230"/>
                  </a:lnTo>
                  <a:lnTo>
                    <a:pt x="538" y="236"/>
                  </a:lnTo>
                  <a:lnTo>
                    <a:pt x="557" y="241"/>
                  </a:lnTo>
                  <a:lnTo>
                    <a:pt x="576" y="247"/>
                  </a:lnTo>
                  <a:lnTo>
                    <a:pt x="593" y="253"/>
                  </a:lnTo>
                  <a:lnTo>
                    <a:pt x="612" y="258"/>
                  </a:lnTo>
                  <a:lnTo>
                    <a:pt x="628" y="264"/>
                  </a:lnTo>
                  <a:lnTo>
                    <a:pt x="647" y="272"/>
                  </a:lnTo>
                  <a:lnTo>
                    <a:pt x="660" y="277"/>
                  </a:lnTo>
                  <a:lnTo>
                    <a:pt x="677" y="281"/>
                  </a:lnTo>
                  <a:lnTo>
                    <a:pt x="690" y="287"/>
                  </a:lnTo>
                  <a:lnTo>
                    <a:pt x="707" y="295"/>
                  </a:lnTo>
                  <a:lnTo>
                    <a:pt x="721" y="300"/>
                  </a:lnTo>
                  <a:lnTo>
                    <a:pt x="734" y="306"/>
                  </a:lnTo>
                  <a:lnTo>
                    <a:pt x="747" y="310"/>
                  </a:lnTo>
                  <a:lnTo>
                    <a:pt x="761" y="315"/>
                  </a:lnTo>
                  <a:lnTo>
                    <a:pt x="772" y="321"/>
                  </a:lnTo>
                  <a:lnTo>
                    <a:pt x="783" y="325"/>
                  </a:lnTo>
                  <a:lnTo>
                    <a:pt x="795" y="331"/>
                  </a:lnTo>
                  <a:lnTo>
                    <a:pt x="806" y="336"/>
                  </a:lnTo>
                  <a:lnTo>
                    <a:pt x="816" y="340"/>
                  </a:lnTo>
                  <a:lnTo>
                    <a:pt x="827" y="344"/>
                  </a:lnTo>
                  <a:lnTo>
                    <a:pt x="837" y="350"/>
                  </a:lnTo>
                  <a:lnTo>
                    <a:pt x="846" y="355"/>
                  </a:lnTo>
                  <a:lnTo>
                    <a:pt x="854" y="359"/>
                  </a:lnTo>
                  <a:lnTo>
                    <a:pt x="861" y="363"/>
                  </a:lnTo>
                  <a:lnTo>
                    <a:pt x="869" y="367"/>
                  </a:lnTo>
                  <a:lnTo>
                    <a:pt x="877" y="371"/>
                  </a:lnTo>
                  <a:lnTo>
                    <a:pt x="884" y="374"/>
                  </a:lnTo>
                  <a:lnTo>
                    <a:pt x="892" y="378"/>
                  </a:lnTo>
                  <a:lnTo>
                    <a:pt x="897" y="382"/>
                  </a:lnTo>
                  <a:lnTo>
                    <a:pt x="903" y="386"/>
                  </a:lnTo>
                  <a:lnTo>
                    <a:pt x="909" y="388"/>
                  </a:lnTo>
                  <a:lnTo>
                    <a:pt x="913" y="392"/>
                  </a:lnTo>
                  <a:lnTo>
                    <a:pt x="918" y="393"/>
                  </a:lnTo>
                  <a:lnTo>
                    <a:pt x="922" y="397"/>
                  </a:lnTo>
                  <a:lnTo>
                    <a:pt x="930" y="401"/>
                  </a:lnTo>
                  <a:lnTo>
                    <a:pt x="935" y="407"/>
                  </a:lnTo>
                  <a:lnTo>
                    <a:pt x="941" y="409"/>
                  </a:lnTo>
                  <a:lnTo>
                    <a:pt x="945" y="411"/>
                  </a:lnTo>
                  <a:lnTo>
                    <a:pt x="947" y="412"/>
                  </a:lnTo>
                  <a:lnTo>
                    <a:pt x="947" y="414"/>
                  </a:lnTo>
                  <a:lnTo>
                    <a:pt x="949" y="412"/>
                  </a:lnTo>
                  <a:lnTo>
                    <a:pt x="954" y="412"/>
                  </a:lnTo>
                  <a:lnTo>
                    <a:pt x="958" y="411"/>
                  </a:lnTo>
                  <a:lnTo>
                    <a:pt x="962" y="411"/>
                  </a:lnTo>
                  <a:lnTo>
                    <a:pt x="968" y="409"/>
                  </a:lnTo>
                  <a:lnTo>
                    <a:pt x="973" y="407"/>
                  </a:lnTo>
                  <a:lnTo>
                    <a:pt x="979" y="407"/>
                  </a:lnTo>
                  <a:lnTo>
                    <a:pt x="985" y="405"/>
                  </a:lnTo>
                  <a:lnTo>
                    <a:pt x="991" y="401"/>
                  </a:lnTo>
                  <a:lnTo>
                    <a:pt x="996" y="399"/>
                  </a:lnTo>
                  <a:lnTo>
                    <a:pt x="1004" y="397"/>
                  </a:lnTo>
                  <a:lnTo>
                    <a:pt x="1010" y="393"/>
                  </a:lnTo>
                  <a:lnTo>
                    <a:pt x="1017" y="392"/>
                  </a:lnTo>
                  <a:lnTo>
                    <a:pt x="1023" y="388"/>
                  </a:lnTo>
                  <a:lnTo>
                    <a:pt x="1027" y="384"/>
                  </a:lnTo>
                  <a:lnTo>
                    <a:pt x="1032" y="380"/>
                  </a:lnTo>
                  <a:lnTo>
                    <a:pt x="1038" y="376"/>
                  </a:lnTo>
                  <a:lnTo>
                    <a:pt x="1044" y="373"/>
                  </a:lnTo>
                  <a:lnTo>
                    <a:pt x="1046" y="369"/>
                  </a:lnTo>
                  <a:lnTo>
                    <a:pt x="1050" y="363"/>
                  </a:lnTo>
                  <a:lnTo>
                    <a:pt x="1051" y="357"/>
                  </a:lnTo>
                  <a:lnTo>
                    <a:pt x="1053" y="354"/>
                  </a:lnTo>
                  <a:lnTo>
                    <a:pt x="1053" y="348"/>
                  </a:lnTo>
                  <a:lnTo>
                    <a:pt x="1053" y="342"/>
                  </a:lnTo>
                  <a:lnTo>
                    <a:pt x="1051" y="335"/>
                  </a:lnTo>
                  <a:lnTo>
                    <a:pt x="1050" y="329"/>
                  </a:lnTo>
                  <a:lnTo>
                    <a:pt x="1046" y="321"/>
                  </a:lnTo>
                  <a:lnTo>
                    <a:pt x="1040" y="314"/>
                  </a:lnTo>
                  <a:lnTo>
                    <a:pt x="1032" y="308"/>
                  </a:lnTo>
                  <a:lnTo>
                    <a:pt x="1025" y="300"/>
                  </a:lnTo>
                  <a:lnTo>
                    <a:pt x="1021" y="296"/>
                  </a:lnTo>
                  <a:lnTo>
                    <a:pt x="1015" y="291"/>
                  </a:lnTo>
                  <a:lnTo>
                    <a:pt x="1010" y="287"/>
                  </a:lnTo>
                  <a:lnTo>
                    <a:pt x="1006" y="283"/>
                  </a:lnTo>
                  <a:lnTo>
                    <a:pt x="1000" y="279"/>
                  </a:lnTo>
                  <a:lnTo>
                    <a:pt x="994" y="274"/>
                  </a:lnTo>
                  <a:lnTo>
                    <a:pt x="991" y="270"/>
                  </a:lnTo>
                  <a:lnTo>
                    <a:pt x="985" y="266"/>
                  </a:lnTo>
                  <a:lnTo>
                    <a:pt x="979" y="260"/>
                  </a:lnTo>
                  <a:lnTo>
                    <a:pt x="973" y="255"/>
                  </a:lnTo>
                  <a:lnTo>
                    <a:pt x="968" y="251"/>
                  </a:lnTo>
                  <a:lnTo>
                    <a:pt x="964" y="247"/>
                  </a:lnTo>
                  <a:lnTo>
                    <a:pt x="958" y="241"/>
                  </a:lnTo>
                  <a:lnTo>
                    <a:pt x="953" y="236"/>
                  </a:lnTo>
                  <a:lnTo>
                    <a:pt x="947" y="232"/>
                  </a:lnTo>
                  <a:lnTo>
                    <a:pt x="941" y="226"/>
                  </a:lnTo>
                  <a:lnTo>
                    <a:pt x="935" y="220"/>
                  </a:lnTo>
                  <a:lnTo>
                    <a:pt x="930" y="217"/>
                  </a:lnTo>
                  <a:lnTo>
                    <a:pt x="922" y="211"/>
                  </a:lnTo>
                  <a:lnTo>
                    <a:pt x="916" y="205"/>
                  </a:lnTo>
                  <a:lnTo>
                    <a:pt x="909" y="200"/>
                  </a:lnTo>
                  <a:lnTo>
                    <a:pt x="903" y="196"/>
                  </a:lnTo>
                  <a:lnTo>
                    <a:pt x="897" y="190"/>
                  </a:lnTo>
                  <a:lnTo>
                    <a:pt x="892" y="184"/>
                  </a:lnTo>
                  <a:lnTo>
                    <a:pt x="884" y="181"/>
                  </a:lnTo>
                  <a:lnTo>
                    <a:pt x="877" y="175"/>
                  </a:lnTo>
                  <a:lnTo>
                    <a:pt x="869" y="169"/>
                  </a:lnTo>
                  <a:lnTo>
                    <a:pt x="863" y="163"/>
                  </a:lnTo>
                  <a:lnTo>
                    <a:pt x="854" y="158"/>
                  </a:lnTo>
                  <a:lnTo>
                    <a:pt x="846" y="154"/>
                  </a:lnTo>
                  <a:lnTo>
                    <a:pt x="839" y="150"/>
                  </a:lnTo>
                  <a:lnTo>
                    <a:pt x="833" y="144"/>
                  </a:lnTo>
                  <a:lnTo>
                    <a:pt x="823" y="139"/>
                  </a:lnTo>
                  <a:lnTo>
                    <a:pt x="814" y="133"/>
                  </a:lnTo>
                  <a:lnTo>
                    <a:pt x="806" y="129"/>
                  </a:lnTo>
                  <a:lnTo>
                    <a:pt x="799" y="123"/>
                  </a:lnTo>
                  <a:lnTo>
                    <a:pt x="789" y="120"/>
                  </a:lnTo>
                  <a:lnTo>
                    <a:pt x="780" y="114"/>
                  </a:lnTo>
                  <a:lnTo>
                    <a:pt x="770" y="110"/>
                  </a:lnTo>
                  <a:lnTo>
                    <a:pt x="761" y="104"/>
                  </a:lnTo>
                  <a:lnTo>
                    <a:pt x="751" y="99"/>
                  </a:lnTo>
                  <a:lnTo>
                    <a:pt x="740" y="95"/>
                  </a:lnTo>
                  <a:lnTo>
                    <a:pt x="730" y="89"/>
                  </a:lnTo>
                  <a:lnTo>
                    <a:pt x="721" y="85"/>
                  </a:lnTo>
                  <a:lnTo>
                    <a:pt x="711" y="82"/>
                  </a:lnTo>
                  <a:lnTo>
                    <a:pt x="700" y="78"/>
                  </a:lnTo>
                  <a:lnTo>
                    <a:pt x="688" y="74"/>
                  </a:lnTo>
                  <a:lnTo>
                    <a:pt x="679" y="70"/>
                  </a:lnTo>
                  <a:lnTo>
                    <a:pt x="666" y="65"/>
                  </a:lnTo>
                  <a:lnTo>
                    <a:pt x="654" y="61"/>
                  </a:lnTo>
                  <a:lnTo>
                    <a:pt x="643" y="57"/>
                  </a:lnTo>
                  <a:lnTo>
                    <a:pt x="629" y="53"/>
                  </a:lnTo>
                  <a:lnTo>
                    <a:pt x="616" y="49"/>
                  </a:lnTo>
                  <a:lnTo>
                    <a:pt x="605" y="46"/>
                  </a:lnTo>
                  <a:lnTo>
                    <a:pt x="591" y="42"/>
                  </a:lnTo>
                  <a:lnTo>
                    <a:pt x="580" y="40"/>
                  </a:lnTo>
                  <a:lnTo>
                    <a:pt x="565" y="36"/>
                  </a:lnTo>
                  <a:lnTo>
                    <a:pt x="552" y="32"/>
                  </a:lnTo>
                  <a:lnTo>
                    <a:pt x="536" y="28"/>
                  </a:lnTo>
                  <a:lnTo>
                    <a:pt x="523" y="27"/>
                  </a:lnTo>
                  <a:lnTo>
                    <a:pt x="508" y="23"/>
                  </a:lnTo>
                  <a:lnTo>
                    <a:pt x="495" y="21"/>
                  </a:lnTo>
                  <a:lnTo>
                    <a:pt x="479" y="19"/>
                  </a:lnTo>
                  <a:lnTo>
                    <a:pt x="464" y="17"/>
                  </a:lnTo>
                  <a:lnTo>
                    <a:pt x="447" y="15"/>
                  </a:lnTo>
                  <a:lnTo>
                    <a:pt x="432" y="11"/>
                  </a:lnTo>
                  <a:lnTo>
                    <a:pt x="417" y="9"/>
                  </a:lnTo>
                  <a:lnTo>
                    <a:pt x="401" y="9"/>
                  </a:lnTo>
                  <a:lnTo>
                    <a:pt x="388" y="6"/>
                  </a:lnTo>
                  <a:lnTo>
                    <a:pt x="373" y="6"/>
                  </a:lnTo>
                  <a:lnTo>
                    <a:pt x="360" y="4"/>
                  </a:lnTo>
                  <a:lnTo>
                    <a:pt x="346" y="4"/>
                  </a:lnTo>
                  <a:lnTo>
                    <a:pt x="333" y="2"/>
                  </a:lnTo>
                  <a:lnTo>
                    <a:pt x="318" y="0"/>
                  </a:lnTo>
                  <a:lnTo>
                    <a:pt x="304" y="0"/>
                  </a:lnTo>
                  <a:lnTo>
                    <a:pt x="293" y="0"/>
                  </a:lnTo>
                  <a:lnTo>
                    <a:pt x="280" y="0"/>
                  </a:lnTo>
                  <a:lnTo>
                    <a:pt x="268" y="0"/>
                  </a:lnTo>
                  <a:lnTo>
                    <a:pt x="255" y="0"/>
                  </a:lnTo>
                  <a:lnTo>
                    <a:pt x="244" y="0"/>
                  </a:lnTo>
                  <a:lnTo>
                    <a:pt x="232" y="0"/>
                  </a:lnTo>
                  <a:lnTo>
                    <a:pt x="221" y="0"/>
                  </a:lnTo>
                  <a:lnTo>
                    <a:pt x="211" y="0"/>
                  </a:lnTo>
                  <a:lnTo>
                    <a:pt x="200" y="2"/>
                  </a:lnTo>
                  <a:lnTo>
                    <a:pt x="188" y="2"/>
                  </a:lnTo>
                  <a:lnTo>
                    <a:pt x="179" y="2"/>
                  </a:lnTo>
                  <a:lnTo>
                    <a:pt x="169" y="4"/>
                  </a:lnTo>
                  <a:lnTo>
                    <a:pt x="160" y="6"/>
                  </a:lnTo>
                  <a:lnTo>
                    <a:pt x="150" y="6"/>
                  </a:lnTo>
                  <a:lnTo>
                    <a:pt x="141" y="7"/>
                  </a:lnTo>
                  <a:lnTo>
                    <a:pt x="131" y="7"/>
                  </a:lnTo>
                  <a:lnTo>
                    <a:pt x="124" y="9"/>
                  </a:lnTo>
                  <a:lnTo>
                    <a:pt x="116" y="11"/>
                  </a:lnTo>
                  <a:lnTo>
                    <a:pt x="107" y="13"/>
                  </a:lnTo>
                  <a:lnTo>
                    <a:pt x="99" y="13"/>
                  </a:lnTo>
                  <a:lnTo>
                    <a:pt x="93" y="17"/>
                  </a:lnTo>
                  <a:lnTo>
                    <a:pt x="86" y="17"/>
                  </a:lnTo>
                  <a:lnTo>
                    <a:pt x="78" y="19"/>
                  </a:lnTo>
                  <a:lnTo>
                    <a:pt x="71" y="19"/>
                  </a:lnTo>
                  <a:lnTo>
                    <a:pt x="65" y="21"/>
                  </a:lnTo>
                  <a:lnTo>
                    <a:pt x="59" y="23"/>
                  </a:lnTo>
                  <a:lnTo>
                    <a:pt x="54" y="25"/>
                  </a:lnTo>
                  <a:lnTo>
                    <a:pt x="48" y="27"/>
                  </a:lnTo>
                  <a:lnTo>
                    <a:pt x="44" y="30"/>
                  </a:lnTo>
                  <a:lnTo>
                    <a:pt x="38" y="30"/>
                  </a:lnTo>
                  <a:lnTo>
                    <a:pt x="33" y="32"/>
                  </a:lnTo>
                  <a:lnTo>
                    <a:pt x="29" y="34"/>
                  </a:lnTo>
                  <a:lnTo>
                    <a:pt x="25" y="38"/>
                  </a:lnTo>
                  <a:lnTo>
                    <a:pt x="17" y="40"/>
                  </a:lnTo>
                  <a:lnTo>
                    <a:pt x="14" y="46"/>
                  </a:lnTo>
                  <a:lnTo>
                    <a:pt x="8" y="47"/>
                  </a:lnTo>
                  <a:lnTo>
                    <a:pt x="4" y="51"/>
                  </a:lnTo>
                  <a:lnTo>
                    <a:pt x="0" y="53"/>
                  </a:lnTo>
                  <a:lnTo>
                    <a:pt x="0" y="57"/>
                  </a:lnTo>
                  <a:lnTo>
                    <a:pt x="0" y="61"/>
                  </a:lnTo>
                  <a:lnTo>
                    <a:pt x="8" y="66"/>
                  </a:lnTo>
                  <a:lnTo>
                    <a:pt x="16" y="68"/>
                  </a:lnTo>
                  <a:lnTo>
                    <a:pt x="23" y="72"/>
                  </a:lnTo>
                  <a:lnTo>
                    <a:pt x="31" y="76"/>
                  </a:lnTo>
                  <a:lnTo>
                    <a:pt x="40" y="82"/>
                  </a:lnTo>
                  <a:lnTo>
                    <a:pt x="48" y="85"/>
                  </a:lnTo>
                  <a:lnTo>
                    <a:pt x="55" y="91"/>
                  </a:lnTo>
                  <a:lnTo>
                    <a:pt x="61" y="97"/>
                  </a:lnTo>
                  <a:lnTo>
                    <a:pt x="69" y="103"/>
                  </a:lnTo>
                  <a:lnTo>
                    <a:pt x="74" y="108"/>
                  </a:lnTo>
                  <a:lnTo>
                    <a:pt x="82" y="112"/>
                  </a:lnTo>
                  <a:lnTo>
                    <a:pt x="86" y="116"/>
                  </a:lnTo>
                  <a:lnTo>
                    <a:pt x="92" y="122"/>
                  </a:lnTo>
                  <a:lnTo>
                    <a:pt x="97" y="127"/>
                  </a:lnTo>
                  <a:lnTo>
                    <a:pt x="101" y="129"/>
                  </a:lnTo>
                  <a:lnTo>
                    <a:pt x="101" y="129"/>
                  </a:lnTo>
                  <a:close/>
                </a:path>
              </a:pathLst>
            </a:custGeom>
            <a:solidFill>
              <a:srgbClr val="C7B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4249" y="2103"/>
              <a:ext cx="444" cy="349"/>
            </a:xfrm>
            <a:custGeom>
              <a:avLst/>
              <a:gdLst>
                <a:gd name="T0" fmla="*/ 19 w 888"/>
                <a:gd name="T1" fmla="*/ 109 h 698"/>
                <a:gd name="T2" fmla="*/ 44 w 888"/>
                <a:gd name="T3" fmla="*/ 149 h 698"/>
                <a:gd name="T4" fmla="*/ 67 w 888"/>
                <a:gd name="T5" fmla="*/ 187 h 698"/>
                <a:gd name="T6" fmla="*/ 90 w 888"/>
                <a:gd name="T7" fmla="*/ 225 h 698"/>
                <a:gd name="T8" fmla="*/ 112 w 888"/>
                <a:gd name="T9" fmla="*/ 263 h 698"/>
                <a:gd name="T10" fmla="*/ 133 w 888"/>
                <a:gd name="T11" fmla="*/ 299 h 698"/>
                <a:gd name="T12" fmla="*/ 156 w 888"/>
                <a:gd name="T13" fmla="*/ 333 h 698"/>
                <a:gd name="T14" fmla="*/ 177 w 888"/>
                <a:gd name="T15" fmla="*/ 367 h 698"/>
                <a:gd name="T16" fmla="*/ 200 w 888"/>
                <a:gd name="T17" fmla="*/ 398 h 698"/>
                <a:gd name="T18" fmla="*/ 221 w 888"/>
                <a:gd name="T19" fmla="*/ 428 h 698"/>
                <a:gd name="T20" fmla="*/ 244 w 888"/>
                <a:gd name="T21" fmla="*/ 455 h 698"/>
                <a:gd name="T22" fmla="*/ 278 w 888"/>
                <a:gd name="T23" fmla="*/ 489 h 698"/>
                <a:gd name="T24" fmla="*/ 320 w 888"/>
                <a:gd name="T25" fmla="*/ 527 h 698"/>
                <a:gd name="T26" fmla="*/ 388 w 888"/>
                <a:gd name="T27" fmla="*/ 576 h 698"/>
                <a:gd name="T28" fmla="*/ 453 w 888"/>
                <a:gd name="T29" fmla="*/ 616 h 698"/>
                <a:gd name="T30" fmla="*/ 515 w 888"/>
                <a:gd name="T31" fmla="*/ 649 h 698"/>
                <a:gd name="T32" fmla="*/ 574 w 888"/>
                <a:gd name="T33" fmla="*/ 669 h 698"/>
                <a:gd name="T34" fmla="*/ 628 w 888"/>
                <a:gd name="T35" fmla="*/ 685 h 698"/>
                <a:gd name="T36" fmla="*/ 677 w 888"/>
                <a:gd name="T37" fmla="*/ 696 h 698"/>
                <a:gd name="T38" fmla="*/ 719 w 888"/>
                <a:gd name="T39" fmla="*/ 698 h 698"/>
                <a:gd name="T40" fmla="*/ 753 w 888"/>
                <a:gd name="T41" fmla="*/ 696 h 698"/>
                <a:gd name="T42" fmla="*/ 789 w 888"/>
                <a:gd name="T43" fmla="*/ 688 h 698"/>
                <a:gd name="T44" fmla="*/ 799 w 888"/>
                <a:gd name="T45" fmla="*/ 669 h 698"/>
                <a:gd name="T46" fmla="*/ 766 w 888"/>
                <a:gd name="T47" fmla="*/ 645 h 698"/>
                <a:gd name="T48" fmla="*/ 743 w 888"/>
                <a:gd name="T49" fmla="*/ 622 h 698"/>
                <a:gd name="T50" fmla="*/ 742 w 888"/>
                <a:gd name="T51" fmla="*/ 592 h 698"/>
                <a:gd name="T52" fmla="*/ 770 w 888"/>
                <a:gd name="T53" fmla="*/ 580 h 698"/>
                <a:gd name="T54" fmla="*/ 799 w 888"/>
                <a:gd name="T55" fmla="*/ 576 h 698"/>
                <a:gd name="T56" fmla="*/ 829 w 888"/>
                <a:gd name="T57" fmla="*/ 572 h 698"/>
                <a:gd name="T58" fmla="*/ 859 w 888"/>
                <a:gd name="T59" fmla="*/ 565 h 698"/>
                <a:gd name="T60" fmla="*/ 886 w 888"/>
                <a:gd name="T61" fmla="*/ 542 h 698"/>
                <a:gd name="T62" fmla="*/ 854 w 888"/>
                <a:gd name="T63" fmla="*/ 527 h 698"/>
                <a:gd name="T64" fmla="*/ 812 w 888"/>
                <a:gd name="T65" fmla="*/ 517 h 698"/>
                <a:gd name="T66" fmla="*/ 781 w 888"/>
                <a:gd name="T67" fmla="*/ 508 h 698"/>
                <a:gd name="T68" fmla="*/ 751 w 888"/>
                <a:gd name="T69" fmla="*/ 498 h 698"/>
                <a:gd name="T70" fmla="*/ 724 w 888"/>
                <a:gd name="T71" fmla="*/ 489 h 698"/>
                <a:gd name="T72" fmla="*/ 690 w 888"/>
                <a:gd name="T73" fmla="*/ 479 h 698"/>
                <a:gd name="T74" fmla="*/ 658 w 888"/>
                <a:gd name="T75" fmla="*/ 468 h 698"/>
                <a:gd name="T76" fmla="*/ 616 w 888"/>
                <a:gd name="T77" fmla="*/ 455 h 698"/>
                <a:gd name="T78" fmla="*/ 582 w 888"/>
                <a:gd name="T79" fmla="*/ 439 h 698"/>
                <a:gd name="T80" fmla="*/ 553 w 888"/>
                <a:gd name="T81" fmla="*/ 426 h 698"/>
                <a:gd name="T82" fmla="*/ 523 w 888"/>
                <a:gd name="T83" fmla="*/ 417 h 698"/>
                <a:gd name="T84" fmla="*/ 489 w 888"/>
                <a:gd name="T85" fmla="*/ 401 h 698"/>
                <a:gd name="T86" fmla="*/ 451 w 888"/>
                <a:gd name="T87" fmla="*/ 377 h 698"/>
                <a:gd name="T88" fmla="*/ 415 w 888"/>
                <a:gd name="T89" fmla="*/ 335 h 698"/>
                <a:gd name="T90" fmla="*/ 396 w 888"/>
                <a:gd name="T91" fmla="*/ 304 h 698"/>
                <a:gd name="T92" fmla="*/ 380 w 888"/>
                <a:gd name="T93" fmla="*/ 270 h 698"/>
                <a:gd name="T94" fmla="*/ 365 w 888"/>
                <a:gd name="T95" fmla="*/ 228 h 698"/>
                <a:gd name="T96" fmla="*/ 354 w 888"/>
                <a:gd name="T97" fmla="*/ 185 h 698"/>
                <a:gd name="T98" fmla="*/ 344 w 888"/>
                <a:gd name="T99" fmla="*/ 145 h 698"/>
                <a:gd name="T100" fmla="*/ 340 w 888"/>
                <a:gd name="T101" fmla="*/ 112 h 698"/>
                <a:gd name="T102" fmla="*/ 339 w 888"/>
                <a:gd name="T103" fmla="*/ 84 h 698"/>
                <a:gd name="T104" fmla="*/ 342 w 888"/>
                <a:gd name="T105" fmla="*/ 48 h 698"/>
                <a:gd name="T106" fmla="*/ 350 w 888"/>
                <a:gd name="T107" fmla="*/ 19 h 698"/>
                <a:gd name="T108" fmla="*/ 371 w 888"/>
                <a:gd name="T109"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8" h="698">
                  <a:moveTo>
                    <a:pt x="0" y="78"/>
                  </a:moveTo>
                  <a:lnTo>
                    <a:pt x="6" y="86"/>
                  </a:lnTo>
                  <a:lnTo>
                    <a:pt x="10" y="93"/>
                  </a:lnTo>
                  <a:lnTo>
                    <a:pt x="15" y="101"/>
                  </a:lnTo>
                  <a:lnTo>
                    <a:pt x="19" y="109"/>
                  </a:lnTo>
                  <a:lnTo>
                    <a:pt x="25" y="116"/>
                  </a:lnTo>
                  <a:lnTo>
                    <a:pt x="29" y="124"/>
                  </a:lnTo>
                  <a:lnTo>
                    <a:pt x="34" y="131"/>
                  </a:lnTo>
                  <a:lnTo>
                    <a:pt x="40" y="141"/>
                  </a:lnTo>
                  <a:lnTo>
                    <a:pt x="44" y="149"/>
                  </a:lnTo>
                  <a:lnTo>
                    <a:pt x="50" y="156"/>
                  </a:lnTo>
                  <a:lnTo>
                    <a:pt x="53" y="164"/>
                  </a:lnTo>
                  <a:lnTo>
                    <a:pt x="57" y="171"/>
                  </a:lnTo>
                  <a:lnTo>
                    <a:pt x="63" y="179"/>
                  </a:lnTo>
                  <a:lnTo>
                    <a:pt x="67" y="187"/>
                  </a:lnTo>
                  <a:lnTo>
                    <a:pt x="72" y="194"/>
                  </a:lnTo>
                  <a:lnTo>
                    <a:pt x="78" y="204"/>
                  </a:lnTo>
                  <a:lnTo>
                    <a:pt x="80" y="209"/>
                  </a:lnTo>
                  <a:lnTo>
                    <a:pt x="86" y="219"/>
                  </a:lnTo>
                  <a:lnTo>
                    <a:pt x="90" y="225"/>
                  </a:lnTo>
                  <a:lnTo>
                    <a:pt x="95" y="232"/>
                  </a:lnTo>
                  <a:lnTo>
                    <a:pt x="99" y="240"/>
                  </a:lnTo>
                  <a:lnTo>
                    <a:pt x="103" y="247"/>
                  </a:lnTo>
                  <a:lnTo>
                    <a:pt x="109" y="255"/>
                  </a:lnTo>
                  <a:lnTo>
                    <a:pt x="112" y="263"/>
                  </a:lnTo>
                  <a:lnTo>
                    <a:pt x="116" y="270"/>
                  </a:lnTo>
                  <a:lnTo>
                    <a:pt x="120" y="278"/>
                  </a:lnTo>
                  <a:lnTo>
                    <a:pt x="126" y="285"/>
                  </a:lnTo>
                  <a:lnTo>
                    <a:pt x="130" y="291"/>
                  </a:lnTo>
                  <a:lnTo>
                    <a:pt x="133" y="299"/>
                  </a:lnTo>
                  <a:lnTo>
                    <a:pt x="139" y="306"/>
                  </a:lnTo>
                  <a:lnTo>
                    <a:pt x="143" y="314"/>
                  </a:lnTo>
                  <a:lnTo>
                    <a:pt x="149" y="322"/>
                  </a:lnTo>
                  <a:lnTo>
                    <a:pt x="152" y="327"/>
                  </a:lnTo>
                  <a:lnTo>
                    <a:pt x="156" y="333"/>
                  </a:lnTo>
                  <a:lnTo>
                    <a:pt x="160" y="341"/>
                  </a:lnTo>
                  <a:lnTo>
                    <a:pt x="166" y="348"/>
                  </a:lnTo>
                  <a:lnTo>
                    <a:pt x="169" y="354"/>
                  </a:lnTo>
                  <a:lnTo>
                    <a:pt x="173" y="360"/>
                  </a:lnTo>
                  <a:lnTo>
                    <a:pt x="177" y="367"/>
                  </a:lnTo>
                  <a:lnTo>
                    <a:pt x="183" y="375"/>
                  </a:lnTo>
                  <a:lnTo>
                    <a:pt x="187" y="380"/>
                  </a:lnTo>
                  <a:lnTo>
                    <a:pt x="190" y="386"/>
                  </a:lnTo>
                  <a:lnTo>
                    <a:pt x="194" y="392"/>
                  </a:lnTo>
                  <a:lnTo>
                    <a:pt x="200" y="398"/>
                  </a:lnTo>
                  <a:lnTo>
                    <a:pt x="202" y="403"/>
                  </a:lnTo>
                  <a:lnTo>
                    <a:pt x="207" y="411"/>
                  </a:lnTo>
                  <a:lnTo>
                    <a:pt x="211" y="417"/>
                  </a:lnTo>
                  <a:lnTo>
                    <a:pt x="217" y="422"/>
                  </a:lnTo>
                  <a:lnTo>
                    <a:pt x="221" y="428"/>
                  </a:lnTo>
                  <a:lnTo>
                    <a:pt x="226" y="434"/>
                  </a:lnTo>
                  <a:lnTo>
                    <a:pt x="230" y="439"/>
                  </a:lnTo>
                  <a:lnTo>
                    <a:pt x="236" y="445"/>
                  </a:lnTo>
                  <a:lnTo>
                    <a:pt x="238" y="451"/>
                  </a:lnTo>
                  <a:lnTo>
                    <a:pt x="244" y="455"/>
                  </a:lnTo>
                  <a:lnTo>
                    <a:pt x="247" y="460"/>
                  </a:lnTo>
                  <a:lnTo>
                    <a:pt x="253" y="466"/>
                  </a:lnTo>
                  <a:lnTo>
                    <a:pt x="263" y="476"/>
                  </a:lnTo>
                  <a:lnTo>
                    <a:pt x="272" y="487"/>
                  </a:lnTo>
                  <a:lnTo>
                    <a:pt x="278" y="489"/>
                  </a:lnTo>
                  <a:lnTo>
                    <a:pt x="282" y="495"/>
                  </a:lnTo>
                  <a:lnTo>
                    <a:pt x="287" y="498"/>
                  </a:lnTo>
                  <a:lnTo>
                    <a:pt x="293" y="504"/>
                  </a:lnTo>
                  <a:lnTo>
                    <a:pt x="306" y="515"/>
                  </a:lnTo>
                  <a:lnTo>
                    <a:pt x="320" y="527"/>
                  </a:lnTo>
                  <a:lnTo>
                    <a:pt x="333" y="536"/>
                  </a:lnTo>
                  <a:lnTo>
                    <a:pt x="346" y="548"/>
                  </a:lnTo>
                  <a:lnTo>
                    <a:pt x="360" y="557"/>
                  </a:lnTo>
                  <a:lnTo>
                    <a:pt x="373" y="567"/>
                  </a:lnTo>
                  <a:lnTo>
                    <a:pt x="388" y="576"/>
                  </a:lnTo>
                  <a:lnTo>
                    <a:pt x="401" y="586"/>
                  </a:lnTo>
                  <a:lnTo>
                    <a:pt x="413" y="593"/>
                  </a:lnTo>
                  <a:lnTo>
                    <a:pt x="426" y="601"/>
                  </a:lnTo>
                  <a:lnTo>
                    <a:pt x="439" y="609"/>
                  </a:lnTo>
                  <a:lnTo>
                    <a:pt x="453" y="616"/>
                  </a:lnTo>
                  <a:lnTo>
                    <a:pt x="464" y="624"/>
                  </a:lnTo>
                  <a:lnTo>
                    <a:pt x="477" y="630"/>
                  </a:lnTo>
                  <a:lnTo>
                    <a:pt x="491" y="637"/>
                  </a:lnTo>
                  <a:lnTo>
                    <a:pt x="504" y="643"/>
                  </a:lnTo>
                  <a:lnTo>
                    <a:pt x="515" y="649"/>
                  </a:lnTo>
                  <a:lnTo>
                    <a:pt x="527" y="652"/>
                  </a:lnTo>
                  <a:lnTo>
                    <a:pt x="540" y="658"/>
                  </a:lnTo>
                  <a:lnTo>
                    <a:pt x="551" y="662"/>
                  </a:lnTo>
                  <a:lnTo>
                    <a:pt x="563" y="666"/>
                  </a:lnTo>
                  <a:lnTo>
                    <a:pt x="574" y="669"/>
                  </a:lnTo>
                  <a:lnTo>
                    <a:pt x="584" y="673"/>
                  </a:lnTo>
                  <a:lnTo>
                    <a:pt x="597" y="677"/>
                  </a:lnTo>
                  <a:lnTo>
                    <a:pt x="607" y="681"/>
                  </a:lnTo>
                  <a:lnTo>
                    <a:pt x="618" y="683"/>
                  </a:lnTo>
                  <a:lnTo>
                    <a:pt x="628" y="685"/>
                  </a:lnTo>
                  <a:lnTo>
                    <a:pt x="639" y="688"/>
                  </a:lnTo>
                  <a:lnTo>
                    <a:pt x="647" y="690"/>
                  </a:lnTo>
                  <a:lnTo>
                    <a:pt x="658" y="692"/>
                  </a:lnTo>
                  <a:lnTo>
                    <a:pt x="667" y="694"/>
                  </a:lnTo>
                  <a:lnTo>
                    <a:pt x="677" y="696"/>
                  </a:lnTo>
                  <a:lnTo>
                    <a:pt x="686" y="696"/>
                  </a:lnTo>
                  <a:lnTo>
                    <a:pt x="694" y="696"/>
                  </a:lnTo>
                  <a:lnTo>
                    <a:pt x="702" y="698"/>
                  </a:lnTo>
                  <a:lnTo>
                    <a:pt x="711" y="698"/>
                  </a:lnTo>
                  <a:lnTo>
                    <a:pt x="719" y="698"/>
                  </a:lnTo>
                  <a:lnTo>
                    <a:pt x="726" y="698"/>
                  </a:lnTo>
                  <a:lnTo>
                    <a:pt x="732" y="698"/>
                  </a:lnTo>
                  <a:lnTo>
                    <a:pt x="740" y="698"/>
                  </a:lnTo>
                  <a:lnTo>
                    <a:pt x="745" y="698"/>
                  </a:lnTo>
                  <a:lnTo>
                    <a:pt x="753" y="696"/>
                  </a:lnTo>
                  <a:lnTo>
                    <a:pt x="759" y="696"/>
                  </a:lnTo>
                  <a:lnTo>
                    <a:pt x="764" y="696"/>
                  </a:lnTo>
                  <a:lnTo>
                    <a:pt x="774" y="694"/>
                  </a:lnTo>
                  <a:lnTo>
                    <a:pt x="783" y="692"/>
                  </a:lnTo>
                  <a:lnTo>
                    <a:pt x="789" y="688"/>
                  </a:lnTo>
                  <a:lnTo>
                    <a:pt x="795" y="685"/>
                  </a:lnTo>
                  <a:lnTo>
                    <a:pt x="797" y="681"/>
                  </a:lnTo>
                  <a:lnTo>
                    <a:pt x="800" y="679"/>
                  </a:lnTo>
                  <a:lnTo>
                    <a:pt x="800" y="673"/>
                  </a:lnTo>
                  <a:lnTo>
                    <a:pt x="799" y="669"/>
                  </a:lnTo>
                  <a:lnTo>
                    <a:pt x="797" y="666"/>
                  </a:lnTo>
                  <a:lnTo>
                    <a:pt x="791" y="662"/>
                  </a:lnTo>
                  <a:lnTo>
                    <a:pt x="781" y="654"/>
                  </a:lnTo>
                  <a:lnTo>
                    <a:pt x="774" y="649"/>
                  </a:lnTo>
                  <a:lnTo>
                    <a:pt x="766" y="645"/>
                  </a:lnTo>
                  <a:lnTo>
                    <a:pt x="762" y="639"/>
                  </a:lnTo>
                  <a:lnTo>
                    <a:pt x="755" y="633"/>
                  </a:lnTo>
                  <a:lnTo>
                    <a:pt x="751" y="630"/>
                  </a:lnTo>
                  <a:lnTo>
                    <a:pt x="747" y="624"/>
                  </a:lnTo>
                  <a:lnTo>
                    <a:pt x="743" y="622"/>
                  </a:lnTo>
                  <a:lnTo>
                    <a:pt x="738" y="614"/>
                  </a:lnTo>
                  <a:lnTo>
                    <a:pt x="736" y="607"/>
                  </a:lnTo>
                  <a:lnTo>
                    <a:pt x="736" y="601"/>
                  </a:lnTo>
                  <a:lnTo>
                    <a:pt x="738" y="597"/>
                  </a:lnTo>
                  <a:lnTo>
                    <a:pt x="742" y="592"/>
                  </a:lnTo>
                  <a:lnTo>
                    <a:pt x="747" y="588"/>
                  </a:lnTo>
                  <a:lnTo>
                    <a:pt x="753" y="586"/>
                  </a:lnTo>
                  <a:lnTo>
                    <a:pt x="762" y="584"/>
                  </a:lnTo>
                  <a:lnTo>
                    <a:pt x="766" y="582"/>
                  </a:lnTo>
                  <a:lnTo>
                    <a:pt x="770" y="580"/>
                  </a:lnTo>
                  <a:lnTo>
                    <a:pt x="776" y="578"/>
                  </a:lnTo>
                  <a:lnTo>
                    <a:pt x="781" y="578"/>
                  </a:lnTo>
                  <a:lnTo>
                    <a:pt x="787" y="578"/>
                  </a:lnTo>
                  <a:lnTo>
                    <a:pt x="793" y="576"/>
                  </a:lnTo>
                  <a:lnTo>
                    <a:pt x="799" y="576"/>
                  </a:lnTo>
                  <a:lnTo>
                    <a:pt x="806" y="576"/>
                  </a:lnTo>
                  <a:lnTo>
                    <a:pt x="812" y="574"/>
                  </a:lnTo>
                  <a:lnTo>
                    <a:pt x="818" y="574"/>
                  </a:lnTo>
                  <a:lnTo>
                    <a:pt x="823" y="572"/>
                  </a:lnTo>
                  <a:lnTo>
                    <a:pt x="829" y="572"/>
                  </a:lnTo>
                  <a:lnTo>
                    <a:pt x="835" y="571"/>
                  </a:lnTo>
                  <a:lnTo>
                    <a:pt x="840" y="571"/>
                  </a:lnTo>
                  <a:lnTo>
                    <a:pt x="846" y="569"/>
                  </a:lnTo>
                  <a:lnTo>
                    <a:pt x="852" y="569"/>
                  </a:lnTo>
                  <a:lnTo>
                    <a:pt x="859" y="565"/>
                  </a:lnTo>
                  <a:lnTo>
                    <a:pt x="869" y="561"/>
                  </a:lnTo>
                  <a:lnTo>
                    <a:pt x="877" y="559"/>
                  </a:lnTo>
                  <a:lnTo>
                    <a:pt x="882" y="555"/>
                  </a:lnTo>
                  <a:lnTo>
                    <a:pt x="888" y="550"/>
                  </a:lnTo>
                  <a:lnTo>
                    <a:pt x="886" y="542"/>
                  </a:lnTo>
                  <a:lnTo>
                    <a:pt x="880" y="536"/>
                  </a:lnTo>
                  <a:lnTo>
                    <a:pt x="873" y="534"/>
                  </a:lnTo>
                  <a:lnTo>
                    <a:pt x="867" y="531"/>
                  </a:lnTo>
                  <a:lnTo>
                    <a:pt x="861" y="529"/>
                  </a:lnTo>
                  <a:lnTo>
                    <a:pt x="854" y="527"/>
                  </a:lnTo>
                  <a:lnTo>
                    <a:pt x="848" y="527"/>
                  </a:lnTo>
                  <a:lnTo>
                    <a:pt x="838" y="523"/>
                  </a:lnTo>
                  <a:lnTo>
                    <a:pt x="829" y="521"/>
                  </a:lnTo>
                  <a:lnTo>
                    <a:pt x="821" y="517"/>
                  </a:lnTo>
                  <a:lnTo>
                    <a:pt x="812" y="517"/>
                  </a:lnTo>
                  <a:lnTo>
                    <a:pt x="806" y="515"/>
                  </a:lnTo>
                  <a:lnTo>
                    <a:pt x="800" y="514"/>
                  </a:lnTo>
                  <a:lnTo>
                    <a:pt x="797" y="512"/>
                  </a:lnTo>
                  <a:lnTo>
                    <a:pt x="791" y="512"/>
                  </a:lnTo>
                  <a:lnTo>
                    <a:pt x="781" y="508"/>
                  </a:lnTo>
                  <a:lnTo>
                    <a:pt x="772" y="506"/>
                  </a:lnTo>
                  <a:lnTo>
                    <a:pt x="766" y="502"/>
                  </a:lnTo>
                  <a:lnTo>
                    <a:pt x="761" y="502"/>
                  </a:lnTo>
                  <a:lnTo>
                    <a:pt x="755" y="498"/>
                  </a:lnTo>
                  <a:lnTo>
                    <a:pt x="751" y="498"/>
                  </a:lnTo>
                  <a:lnTo>
                    <a:pt x="745" y="496"/>
                  </a:lnTo>
                  <a:lnTo>
                    <a:pt x="740" y="495"/>
                  </a:lnTo>
                  <a:lnTo>
                    <a:pt x="734" y="493"/>
                  </a:lnTo>
                  <a:lnTo>
                    <a:pt x="730" y="493"/>
                  </a:lnTo>
                  <a:lnTo>
                    <a:pt x="724" y="489"/>
                  </a:lnTo>
                  <a:lnTo>
                    <a:pt x="719" y="489"/>
                  </a:lnTo>
                  <a:lnTo>
                    <a:pt x="713" y="487"/>
                  </a:lnTo>
                  <a:lnTo>
                    <a:pt x="709" y="485"/>
                  </a:lnTo>
                  <a:lnTo>
                    <a:pt x="698" y="483"/>
                  </a:lnTo>
                  <a:lnTo>
                    <a:pt x="690" y="479"/>
                  </a:lnTo>
                  <a:lnTo>
                    <a:pt x="685" y="477"/>
                  </a:lnTo>
                  <a:lnTo>
                    <a:pt x="679" y="476"/>
                  </a:lnTo>
                  <a:lnTo>
                    <a:pt x="673" y="474"/>
                  </a:lnTo>
                  <a:lnTo>
                    <a:pt x="669" y="472"/>
                  </a:lnTo>
                  <a:lnTo>
                    <a:pt x="658" y="468"/>
                  </a:lnTo>
                  <a:lnTo>
                    <a:pt x="650" y="466"/>
                  </a:lnTo>
                  <a:lnTo>
                    <a:pt x="639" y="462"/>
                  </a:lnTo>
                  <a:lnTo>
                    <a:pt x="631" y="458"/>
                  </a:lnTo>
                  <a:lnTo>
                    <a:pt x="624" y="457"/>
                  </a:lnTo>
                  <a:lnTo>
                    <a:pt x="616" y="455"/>
                  </a:lnTo>
                  <a:lnTo>
                    <a:pt x="608" y="451"/>
                  </a:lnTo>
                  <a:lnTo>
                    <a:pt x="601" y="447"/>
                  </a:lnTo>
                  <a:lnTo>
                    <a:pt x="593" y="445"/>
                  </a:lnTo>
                  <a:lnTo>
                    <a:pt x="588" y="441"/>
                  </a:lnTo>
                  <a:lnTo>
                    <a:pt x="582" y="439"/>
                  </a:lnTo>
                  <a:lnTo>
                    <a:pt x="578" y="438"/>
                  </a:lnTo>
                  <a:lnTo>
                    <a:pt x="574" y="436"/>
                  </a:lnTo>
                  <a:lnTo>
                    <a:pt x="570" y="434"/>
                  </a:lnTo>
                  <a:lnTo>
                    <a:pt x="563" y="428"/>
                  </a:lnTo>
                  <a:lnTo>
                    <a:pt x="553" y="426"/>
                  </a:lnTo>
                  <a:lnTo>
                    <a:pt x="546" y="422"/>
                  </a:lnTo>
                  <a:lnTo>
                    <a:pt x="542" y="422"/>
                  </a:lnTo>
                  <a:lnTo>
                    <a:pt x="536" y="420"/>
                  </a:lnTo>
                  <a:lnTo>
                    <a:pt x="531" y="418"/>
                  </a:lnTo>
                  <a:lnTo>
                    <a:pt x="523" y="417"/>
                  </a:lnTo>
                  <a:lnTo>
                    <a:pt x="515" y="415"/>
                  </a:lnTo>
                  <a:lnTo>
                    <a:pt x="510" y="411"/>
                  </a:lnTo>
                  <a:lnTo>
                    <a:pt x="504" y="409"/>
                  </a:lnTo>
                  <a:lnTo>
                    <a:pt x="494" y="405"/>
                  </a:lnTo>
                  <a:lnTo>
                    <a:pt x="489" y="401"/>
                  </a:lnTo>
                  <a:lnTo>
                    <a:pt x="481" y="398"/>
                  </a:lnTo>
                  <a:lnTo>
                    <a:pt x="474" y="394"/>
                  </a:lnTo>
                  <a:lnTo>
                    <a:pt x="466" y="388"/>
                  </a:lnTo>
                  <a:lnTo>
                    <a:pt x="458" y="382"/>
                  </a:lnTo>
                  <a:lnTo>
                    <a:pt x="451" y="377"/>
                  </a:lnTo>
                  <a:lnTo>
                    <a:pt x="443" y="369"/>
                  </a:lnTo>
                  <a:lnTo>
                    <a:pt x="436" y="361"/>
                  </a:lnTo>
                  <a:lnTo>
                    <a:pt x="428" y="354"/>
                  </a:lnTo>
                  <a:lnTo>
                    <a:pt x="420" y="344"/>
                  </a:lnTo>
                  <a:lnTo>
                    <a:pt x="415" y="335"/>
                  </a:lnTo>
                  <a:lnTo>
                    <a:pt x="411" y="327"/>
                  </a:lnTo>
                  <a:lnTo>
                    <a:pt x="407" y="323"/>
                  </a:lnTo>
                  <a:lnTo>
                    <a:pt x="403" y="318"/>
                  </a:lnTo>
                  <a:lnTo>
                    <a:pt x="399" y="312"/>
                  </a:lnTo>
                  <a:lnTo>
                    <a:pt x="396" y="304"/>
                  </a:lnTo>
                  <a:lnTo>
                    <a:pt x="392" y="299"/>
                  </a:lnTo>
                  <a:lnTo>
                    <a:pt x="390" y="291"/>
                  </a:lnTo>
                  <a:lnTo>
                    <a:pt x="388" y="285"/>
                  </a:lnTo>
                  <a:lnTo>
                    <a:pt x="384" y="278"/>
                  </a:lnTo>
                  <a:lnTo>
                    <a:pt x="380" y="270"/>
                  </a:lnTo>
                  <a:lnTo>
                    <a:pt x="377" y="261"/>
                  </a:lnTo>
                  <a:lnTo>
                    <a:pt x="375" y="255"/>
                  </a:lnTo>
                  <a:lnTo>
                    <a:pt x="371" y="245"/>
                  </a:lnTo>
                  <a:lnTo>
                    <a:pt x="369" y="238"/>
                  </a:lnTo>
                  <a:lnTo>
                    <a:pt x="365" y="228"/>
                  </a:lnTo>
                  <a:lnTo>
                    <a:pt x="363" y="221"/>
                  </a:lnTo>
                  <a:lnTo>
                    <a:pt x="361" y="209"/>
                  </a:lnTo>
                  <a:lnTo>
                    <a:pt x="360" y="200"/>
                  </a:lnTo>
                  <a:lnTo>
                    <a:pt x="356" y="192"/>
                  </a:lnTo>
                  <a:lnTo>
                    <a:pt x="354" y="185"/>
                  </a:lnTo>
                  <a:lnTo>
                    <a:pt x="352" y="175"/>
                  </a:lnTo>
                  <a:lnTo>
                    <a:pt x="350" y="168"/>
                  </a:lnTo>
                  <a:lnTo>
                    <a:pt x="348" y="160"/>
                  </a:lnTo>
                  <a:lnTo>
                    <a:pt x="346" y="152"/>
                  </a:lnTo>
                  <a:lnTo>
                    <a:pt x="344" y="145"/>
                  </a:lnTo>
                  <a:lnTo>
                    <a:pt x="344" y="137"/>
                  </a:lnTo>
                  <a:lnTo>
                    <a:pt x="342" y="130"/>
                  </a:lnTo>
                  <a:lnTo>
                    <a:pt x="342" y="126"/>
                  </a:lnTo>
                  <a:lnTo>
                    <a:pt x="340" y="118"/>
                  </a:lnTo>
                  <a:lnTo>
                    <a:pt x="340" y="112"/>
                  </a:lnTo>
                  <a:lnTo>
                    <a:pt x="340" y="107"/>
                  </a:lnTo>
                  <a:lnTo>
                    <a:pt x="340" y="101"/>
                  </a:lnTo>
                  <a:lnTo>
                    <a:pt x="339" y="95"/>
                  </a:lnTo>
                  <a:lnTo>
                    <a:pt x="339" y="90"/>
                  </a:lnTo>
                  <a:lnTo>
                    <a:pt x="339" y="84"/>
                  </a:lnTo>
                  <a:lnTo>
                    <a:pt x="339" y="80"/>
                  </a:lnTo>
                  <a:lnTo>
                    <a:pt x="339" y="71"/>
                  </a:lnTo>
                  <a:lnTo>
                    <a:pt x="340" y="63"/>
                  </a:lnTo>
                  <a:lnTo>
                    <a:pt x="340" y="53"/>
                  </a:lnTo>
                  <a:lnTo>
                    <a:pt x="342" y="48"/>
                  </a:lnTo>
                  <a:lnTo>
                    <a:pt x="342" y="40"/>
                  </a:lnTo>
                  <a:lnTo>
                    <a:pt x="346" y="34"/>
                  </a:lnTo>
                  <a:lnTo>
                    <a:pt x="346" y="29"/>
                  </a:lnTo>
                  <a:lnTo>
                    <a:pt x="348" y="25"/>
                  </a:lnTo>
                  <a:lnTo>
                    <a:pt x="350" y="19"/>
                  </a:lnTo>
                  <a:lnTo>
                    <a:pt x="354" y="15"/>
                  </a:lnTo>
                  <a:lnTo>
                    <a:pt x="358" y="10"/>
                  </a:lnTo>
                  <a:lnTo>
                    <a:pt x="361" y="6"/>
                  </a:lnTo>
                  <a:lnTo>
                    <a:pt x="367" y="0"/>
                  </a:lnTo>
                  <a:lnTo>
                    <a:pt x="371" y="0"/>
                  </a:lnTo>
                  <a:lnTo>
                    <a:pt x="0" y="78"/>
                  </a:lnTo>
                  <a:lnTo>
                    <a:pt x="0" y="78"/>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4703" y="2179"/>
              <a:ext cx="70" cy="69"/>
            </a:xfrm>
            <a:custGeom>
              <a:avLst/>
              <a:gdLst>
                <a:gd name="T0" fmla="*/ 74 w 139"/>
                <a:gd name="T1" fmla="*/ 0 h 137"/>
                <a:gd name="T2" fmla="*/ 68 w 139"/>
                <a:gd name="T3" fmla="*/ 8 h 137"/>
                <a:gd name="T4" fmla="*/ 61 w 139"/>
                <a:gd name="T5" fmla="*/ 17 h 137"/>
                <a:gd name="T6" fmla="*/ 57 w 139"/>
                <a:gd name="T7" fmla="*/ 23 h 137"/>
                <a:gd name="T8" fmla="*/ 53 w 139"/>
                <a:gd name="T9" fmla="*/ 29 h 137"/>
                <a:gd name="T10" fmla="*/ 49 w 139"/>
                <a:gd name="T11" fmla="*/ 36 h 137"/>
                <a:gd name="T12" fmla="*/ 47 w 139"/>
                <a:gd name="T13" fmla="*/ 42 h 137"/>
                <a:gd name="T14" fmla="*/ 42 w 139"/>
                <a:gd name="T15" fmla="*/ 48 h 137"/>
                <a:gd name="T16" fmla="*/ 40 w 139"/>
                <a:gd name="T17" fmla="*/ 54 h 137"/>
                <a:gd name="T18" fmla="*/ 36 w 139"/>
                <a:gd name="T19" fmla="*/ 61 h 137"/>
                <a:gd name="T20" fmla="*/ 32 w 139"/>
                <a:gd name="T21" fmla="*/ 67 h 137"/>
                <a:gd name="T22" fmla="*/ 28 w 139"/>
                <a:gd name="T23" fmla="*/ 74 h 137"/>
                <a:gd name="T24" fmla="*/ 25 w 139"/>
                <a:gd name="T25" fmla="*/ 80 h 137"/>
                <a:gd name="T26" fmla="*/ 23 w 139"/>
                <a:gd name="T27" fmla="*/ 86 h 137"/>
                <a:gd name="T28" fmla="*/ 19 w 139"/>
                <a:gd name="T29" fmla="*/ 93 h 137"/>
                <a:gd name="T30" fmla="*/ 15 w 139"/>
                <a:gd name="T31" fmla="*/ 97 h 137"/>
                <a:gd name="T32" fmla="*/ 13 w 139"/>
                <a:gd name="T33" fmla="*/ 103 h 137"/>
                <a:gd name="T34" fmla="*/ 9 w 139"/>
                <a:gd name="T35" fmla="*/ 109 h 137"/>
                <a:gd name="T36" fmla="*/ 9 w 139"/>
                <a:gd name="T37" fmla="*/ 114 h 137"/>
                <a:gd name="T38" fmla="*/ 4 w 139"/>
                <a:gd name="T39" fmla="*/ 122 h 137"/>
                <a:gd name="T40" fmla="*/ 2 w 139"/>
                <a:gd name="T41" fmla="*/ 130 h 137"/>
                <a:gd name="T42" fmla="*/ 0 w 139"/>
                <a:gd name="T43" fmla="*/ 133 h 137"/>
                <a:gd name="T44" fmla="*/ 2 w 139"/>
                <a:gd name="T45" fmla="*/ 137 h 137"/>
                <a:gd name="T46" fmla="*/ 4 w 139"/>
                <a:gd name="T47" fmla="*/ 137 h 137"/>
                <a:gd name="T48" fmla="*/ 9 w 139"/>
                <a:gd name="T49" fmla="*/ 135 h 137"/>
                <a:gd name="T50" fmla="*/ 15 w 139"/>
                <a:gd name="T51" fmla="*/ 128 h 137"/>
                <a:gd name="T52" fmla="*/ 25 w 139"/>
                <a:gd name="T53" fmla="*/ 122 h 137"/>
                <a:gd name="T54" fmla="*/ 28 w 139"/>
                <a:gd name="T55" fmla="*/ 118 h 137"/>
                <a:gd name="T56" fmla="*/ 34 w 139"/>
                <a:gd name="T57" fmla="*/ 114 h 137"/>
                <a:gd name="T58" fmla="*/ 40 w 139"/>
                <a:gd name="T59" fmla="*/ 111 h 137"/>
                <a:gd name="T60" fmla="*/ 44 w 139"/>
                <a:gd name="T61" fmla="*/ 109 h 137"/>
                <a:gd name="T62" fmla="*/ 49 w 139"/>
                <a:gd name="T63" fmla="*/ 103 h 137"/>
                <a:gd name="T64" fmla="*/ 55 w 139"/>
                <a:gd name="T65" fmla="*/ 99 h 137"/>
                <a:gd name="T66" fmla="*/ 61 w 139"/>
                <a:gd name="T67" fmla="*/ 93 h 137"/>
                <a:gd name="T68" fmla="*/ 68 w 139"/>
                <a:gd name="T69" fmla="*/ 90 h 137"/>
                <a:gd name="T70" fmla="*/ 74 w 139"/>
                <a:gd name="T71" fmla="*/ 86 h 137"/>
                <a:gd name="T72" fmla="*/ 78 w 139"/>
                <a:gd name="T73" fmla="*/ 82 h 137"/>
                <a:gd name="T74" fmla="*/ 83 w 139"/>
                <a:gd name="T75" fmla="*/ 76 h 137"/>
                <a:gd name="T76" fmla="*/ 91 w 139"/>
                <a:gd name="T77" fmla="*/ 74 h 137"/>
                <a:gd name="T78" fmla="*/ 95 w 139"/>
                <a:gd name="T79" fmla="*/ 69 h 137"/>
                <a:gd name="T80" fmla="*/ 101 w 139"/>
                <a:gd name="T81" fmla="*/ 65 h 137"/>
                <a:gd name="T82" fmla="*/ 104 w 139"/>
                <a:gd name="T83" fmla="*/ 59 h 137"/>
                <a:gd name="T84" fmla="*/ 110 w 139"/>
                <a:gd name="T85" fmla="*/ 55 h 137"/>
                <a:gd name="T86" fmla="*/ 120 w 139"/>
                <a:gd name="T87" fmla="*/ 48 h 137"/>
                <a:gd name="T88" fmla="*/ 127 w 139"/>
                <a:gd name="T89" fmla="*/ 42 h 137"/>
                <a:gd name="T90" fmla="*/ 133 w 139"/>
                <a:gd name="T91" fmla="*/ 35 h 137"/>
                <a:gd name="T92" fmla="*/ 137 w 139"/>
                <a:gd name="T93" fmla="*/ 31 h 137"/>
                <a:gd name="T94" fmla="*/ 139 w 139"/>
                <a:gd name="T95" fmla="*/ 27 h 137"/>
                <a:gd name="T96" fmla="*/ 137 w 139"/>
                <a:gd name="T97" fmla="*/ 25 h 137"/>
                <a:gd name="T98" fmla="*/ 131 w 139"/>
                <a:gd name="T99" fmla="*/ 19 h 137"/>
                <a:gd name="T100" fmla="*/ 121 w 139"/>
                <a:gd name="T101" fmla="*/ 16 h 137"/>
                <a:gd name="T102" fmla="*/ 116 w 139"/>
                <a:gd name="T103" fmla="*/ 14 h 137"/>
                <a:gd name="T104" fmla="*/ 110 w 139"/>
                <a:gd name="T105" fmla="*/ 12 h 137"/>
                <a:gd name="T106" fmla="*/ 104 w 139"/>
                <a:gd name="T107" fmla="*/ 10 h 137"/>
                <a:gd name="T108" fmla="*/ 101 w 139"/>
                <a:gd name="T109" fmla="*/ 8 h 137"/>
                <a:gd name="T110" fmla="*/ 95 w 139"/>
                <a:gd name="T111" fmla="*/ 6 h 137"/>
                <a:gd name="T112" fmla="*/ 89 w 139"/>
                <a:gd name="T113" fmla="*/ 4 h 137"/>
                <a:gd name="T114" fmla="*/ 83 w 139"/>
                <a:gd name="T115" fmla="*/ 2 h 137"/>
                <a:gd name="T116" fmla="*/ 82 w 139"/>
                <a:gd name="T117" fmla="*/ 2 h 137"/>
                <a:gd name="T118" fmla="*/ 76 w 139"/>
                <a:gd name="T119" fmla="*/ 0 h 137"/>
                <a:gd name="T120" fmla="*/ 74 w 139"/>
                <a:gd name="T121" fmla="*/ 0 h 137"/>
                <a:gd name="T122" fmla="*/ 74 w 139"/>
                <a:gd name="T1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9" h="137">
                  <a:moveTo>
                    <a:pt x="74" y="0"/>
                  </a:moveTo>
                  <a:lnTo>
                    <a:pt x="68" y="8"/>
                  </a:lnTo>
                  <a:lnTo>
                    <a:pt x="61" y="17"/>
                  </a:lnTo>
                  <a:lnTo>
                    <a:pt x="57" y="23"/>
                  </a:lnTo>
                  <a:lnTo>
                    <a:pt x="53" y="29"/>
                  </a:lnTo>
                  <a:lnTo>
                    <a:pt x="49" y="36"/>
                  </a:lnTo>
                  <a:lnTo>
                    <a:pt x="47" y="42"/>
                  </a:lnTo>
                  <a:lnTo>
                    <a:pt x="42" y="48"/>
                  </a:lnTo>
                  <a:lnTo>
                    <a:pt x="40" y="54"/>
                  </a:lnTo>
                  <a:lnTo>
                    <a:pt x="36" y="61"/>
                  </a:lnTo>
                  <a:lnTo>
                    <a:pt x="32" y="67"/>
                  </a:lnTo>
                  <a:lnTo>
                    <a:pt x="28" y="74"/>
                  </a:lnTo>
                  <a:lnTo>
                    <a:pt x="25" y="80"/>
                  </a:lnTo>
                  <a:lnTo>
                    <a:pt x="23" y="86"/>
                  </a:lnTo>
                  <a:lnTo>
                    <a:pt x="19" y="93"/>
                  </a:lnTo>
                  <a:lnTo>
                    <a:pt x="15" y="97"/>
                  </a:lnTo>
                  <a:lnTo>
                    <a:pt x="13" y="103"/>
                  </a:lnTo>
                  <a:lnTo>
                    <a:pt x="9" y="109"/>
                  </a:lnTo>
                  <a:lnTo>
                    <a:pt x="9" y="114"/>
                  </a:lnTo>
                  <a:lnTo>
                    <a:pt x="4" y="122"/>
                  </a:lnTo>
                  <a:lnTo>
                    <a:pt x="2" y="130"/>
                  </a:lnTo>
                  <a:lnTo>
                    <a:pt x="0" y="133"/>
                  </a:lnTo>
                  <a:lnTo>
                    <a:pt x="2" y="137"/>
                  </a:lnTo>
                  <a:lnTo>
                    <a:pt x="4" y="137"/>
                  </a:lnTo>
                  <a:lnTo>
                    <a:pt x="9" y="135"/>
                  </a:lnTo>
                  <a:lnTo>
                    <a:pt x="15" y="128"/>
                  </a:lnTo>
                  <a:lnTo>
                    <a:pt x="25" y="122"/>
                  </a:lnTo>
                  <a:lnTo>
                    <a:pt x="28" y="118"/>
                  </a:lnTo>
                  <a:lnTo>
                    <a:pt x="34" y="114"/>
                  </a:lnTo>
                  <a:lnTo>
                    <a:pt x="40" y="111"/>
                  </a:lnTo>
                  <a:lnTo>
                    <a:pt x="44" y="109"/>
                  </a:lnTo>
                  <a:lnTo>
                    <a:pt x="49" y="103"/>
                  </a:lnTo>
                  <a:lnTo>
                    <a:pt x="55" y="99"/>
                  </a:lnTo>
                  <a:lnTo>
                    <a:pt x="61" y="93"/>
                  </a:lnTo>
                  <a:lnTo>
                    <a:pt x="68" y="90"/>
                  </a:lnTo>
                  <a:lnTo>
                    <a:pt x="74" y="86"/>
                  </a:lnTo>
                  <a:lnTo>
                    <a:pt x="78" y="82"/>
                  </a:lnTo>
                  <a:lnTo>
                    <a:pt x="83" y="76"/>
                  </a:lnTo>
                  <a:lnTo>
                    <a:pt x="91" y="74"/>
                  </a:lnTo>
                  <a:lnTo>
                    <a:pt x="95" y="69"/>
                  </a:lnTo>
                  <a:lnTo>
                    <a:pt x="101" y="65"/>
                  </a:lnTo>
                  <a:lnTo>
                    <a:pt x="104" y="59"/>
                  </a:lnTo>
                  <a:lnTo>
                    <a:pt x="110" y="55"/>
                  </a:lnTo>
                  <a:lnTo>
                    <a:pt x="120" y="48"/>
                  </a:lnTo>
                  <a:lnTo>
                    <a:pt x="127" y="42"/>
                  </a:lnTo>
                  <a:lnTo>
                    <a:pt x="133" y="35"/>
                  </a:lnTo>
                  <a:lnTo>
                    <a:pt x="137" y="31"/>
                  </a:lnTo>
                  <a:lnTo>
                    <a:pt x="139" y="27"/>
                  </a:lnTo>
                  <a:lnTo>
                    <a:pt x="137" y="25"/>
                  </a:lnTo>
                  <a:lnTo>
                    <a:pt x="131" y="19"/>
                  </a:lnTo>
                  <a:lnTo>
                    <a:pt x="121" y="16"/>
                  </a:lnTo>
                  <a:lnTo>
                    <a:pt x="116" y="14"/>
                  </a:lnTo>
                  <a:lnTo>
                    <a:pt x="110" y="12"/>
                  </a:lnTo>
                  <a:lnTo>
                    <a:pt x="104" y="10"/>
                  </a:lnTo>
                  <a:lnTo>
                    <a:pt x="101" y="8"/>
                  </a:lnTo>
                  <a:lnTo>
                    <a:pt x="95" y="6"/>
                  </a:lnTo>
                  <a:lnTo>
                    <a:pt x="89" y="4"/>
                  </a:lnTo>
                  <a:lnTo>
                    <a:pt x="83" y="2"/>
                  </a:lnTo>
                  <a:lnTo>
                    <a:pt x="82" y="2"/>
                  </a:lnTo>
                  <a:lnTo>
                    <a:pt x="76" y="0"/>
                  </a:lnTo>
                  <a:lnTo>
                    <a:pt x="74" y="0"/>
                  </a:lnTo>
                  <a:lnTo>
                    <a:pt x="74"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4615" y="2170"/>
              <a:ext cx="75" cy="76"/>
            </a:xfrm>
            <a:custGeom>
              <a:avLst/>
              <a:gdLst>
                <a:gd name="T0" fmla="*/ 93 w 150"/>
                <a:gd name="T1" fmla="*/ 0 h 152"/>
                <a:gd name="T2" fmla="*/ 89 w 150"/>
                <a:gd name="T3" fmla="*/ 6 h 152"/>
                <a:gd name="T4" fmla="*/ 86 w 150"/>
                <a:gd name="T5" fmla="*/ 12 h 152"/>
                <a:gd name="T6" fmla="*/ 82 w 150"/>
                <a:gd name="T7" fmla="*/ 19 h 152"/>
                <a:gd name="T8" fmla="*/ 78 w 150"/>
                <a:gd name="T9" fmla="*/ 27 h 152"/>
                <a:gd name="T10" fmla="*/ 72 w 150"/>
                <a:gd name="T11" fmla="*/ 33 h 152"/>
                <a:gd name="T12" fmla="*/ 68 w 150"/>
                <a:gd name="T13" fmla="*/ 40 h 152"/>
                <a:gd name="T14" fmla="*/ 65 w 150"/>
                <a:gd name="T15" fmla="*/ 48 h 152"/>
                <a:gd name="T16" fmla="*/ 59 w 150"/>
                <a:gd name="T17" fmla="*/ 55 h 152"/>
                <a:gd name="T18" fmla="*/ 53 w 150"/>
                <a:gd name="T19" fmla="*/ 61 h 152"/>
                <a:gd name="T20" fmla="*/ 49 w 150"/>
                <a:gd name="T21" fmla="*/ 69 h 152"/>
                <a:gd name="T22" fmla="*/ 44 w 150"/>
                <a:gd name="T23" fmla="*/ 76 h 152"/>
                <a:gd name="T24" fmla="*/ 38 w 150"/>
                <a:gd name="T25" fmla="*/ 84 h 152"/>
                <a:gd name="T26" fmla="*/ 34 w 150"/>
                <a:gd name="T27" fmla="*/ 92 h 152"/>
                <a:gd name="T28" fmla="*/ 30 w 150"/>
                <a:gd name="T29" fmla="*/ 97 h 152"/>
                <a:gd name="T30" fmla="*/ 25 w 150"/>
                <a:gd name="T31" fmla="*/ 103 h 152"/>
                <a:gd name="T32" fmla="*/ 23 w 150"/>
                <a:gd name="T33" fmla="*/ 111 h 152"/>
                <a:gd name="T34" fmla="*/ 17 w 150"/>
                <a:gd name="T35" fmla="*/ 116 h 152"/>
                <a:gd name="T36" fmla="*/ 13 w 150"/>
                <a:gd name="T37" fmla="*/ 122 h 152"/>
                <a:gd name="T38" fmla="*/ 10 w 150"/>
                <a:gd name="T39" fmla="*/ 126 h 152"/>
                <a:gd name="T40" fmla="*/ 8 w 150"/>
                <a:gd name="T41" fmla="*/ 132 h 152"/>
                <a:gd name="T42" fmla="*/ 2 w 150"/>
                <a:gd name="T43" fmla="*/ 139 h 152"/>
                <a:gd name="T44" fmla="*/ 0 w 150"/>
                <a:gd name="T45" fmla="*/ 147 h 152"/>
                <a:gd name="T46" fmla="*/ 0 w 150"/>
                <a:gd name="T47" fmla="*/ 151 h 152"/>
                <a:gd name="T48" fmla="*/ 0 w 150"/>
                <a:gd name="T49" fmla="*/ 152 h 152"/>
                <a:gd name="T50" fmla="*/ 6 w 150"/>
                <a:gd name="T51" fmla="*/ 151 h 152"/>
                <a:gd name="T52" fmla="*/ 13 w 150"/>
                <a:gd name="T53" fmla="*/ 147 h 152"/>
                <a:gd name="T54" fmla="*/ 17 w 150"/>
                <a:gd name="T55" fmla="*/ 143 h 152"/>
                <a:gd name="T56" fmla="*/ 23 w 150"/>
                <a:gd name="T57" fmla="*/ 139 h 152"/>
                <a:gd name="T58" fmla="*/ 29 w 150"/>
                <a:gd name="T59" fmla="*/ 135 h 152"/>
                <a:gd name="T60" fmla="*/ 34 w 150"/>
                <a:gd name="T61" fmla="*/ 132 h 152"/>
                <a:gd name="T62" fmla="*/ 38 w 150"/>
                <a:gd name="T63" fmla="*/ 128 h 152"/>
                <a:gd name="T64" fmla="*/ 44 w 150"/>
                <a:gd name="T65" fmla="*/ 124 h 152"/>
                <a:gd name="T66" fmla="*/ 49 w 150"/>
                <a:gd name="T67" fmla="*/ 120 h 152"/>
                <a:gd name="T68" fmla="*/ 55 w 150"/>
                <a:gd name="T69" fmla="*/ 116 h 152"/>
                <a:gd name="T70" fmla="*/ 61 w 150"/>
                <a:gd name="T71" fmla="*/ 111 h 152"/>
                <a:gd name="T72" fmla="*/ 67 w 150"/>
                <a:gd name="T73" fmla="*/ 107 h 152"/>
                <a:gd name="T74" fmla="*/ 72 w 150"/>
                <a:gd name="T75" fmla="*/ 101 h 152"/>
                <a:gd name="T76" fmla="*/ 78 w 150"/>
                <a:gd name="T77" fmla="*/ 97 h 152"/>
                <a:gd name="T78" fmla="*/ 84 w 150"/>
                <a:gd name="T79" fmla="*/ 93 h 152"/>
                <a:gd name="T80" fmla="*/ 89 w 150"/>
                <a:gd name="T81" fmla="*/ 90 h 152"/>
                <a:gd name="T82" fmla="*/ 93 w 150"/>
                <a:gd name="T83" fmla="*/ 86 h 152"/>
                <a:gd name="T84" fmla="*/ 99 w 150"/>
                <a:gd name="T85" fmla="*/ 82 h 152"/>
                <a:gd name="T86" fmla="*/ 108 w 150"/>
                <a:gd name="T87" fmla="*/ 73 h 152"/>
                <a:gd name="T88" fmla="*/ 120 w 150"/>
                <a:gd name="T89" fmla="*/ 65 h 152"/>
                <a:gd name="T90" fmla="*/ 127 w 150"/>
                <a:gd name="T91" fmla="*/ 59 h 152"/>
                <a:gd name="T92" fmla="*/ 135 w 150"/>
                <a:gd name="T93" fmla="*/ 54 h 152"/>
                <a:gd name="T94" fmla="*/ 141 w 150"/>
                <a:gd name="T95" fmla="*/ 48 h 152"/>
                <a:gd name="T96" fmla="*/ 146 w 150"/>
                <a:gd name="T97" fmla="*/ 46 h 152"/>
                <a:gd name="T98" fmla="*/ 148 w 150"/>
                <a:gd name="T99" fmla="*/ 42 h 152"/>
                <a:gd name="T100" fmla="*/ 150 w 150"/>
                <a:gd name="T101" fmla="*/ 42 h 152"/>
                <a:gd name="T102" fmla="*/ 93 w 150"/>
                <a:gd name="T103" fmla="*/ 0 h 152"/>
                <a:gd name="T104" fmla="*/ 93 w 150"/>
                <a:gd name="T10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 h="152">
                  <a:moveTo>
                    <a:pt x="93" y="0"/>
                  </a:moveTo>
                  <a:lnTo>
                    <a:pt x="89" y="6"/>
                  </a:lnTo>
                  <a:lnTo>
                    <a:pt x="86" y="12"/>
                  </a:lnTo>
                  <a:lnTo>
                    <a:pt x="82" y="19"/>
                  </a:lnTo>
                  <a:lnTo>
                    <a:pt x="78" y="27"/>
                  </a:lnTo>
                  <a:lnTo>
                    <a:pt x="72" y="33"/>
                  </a:lnTo>
                  <a:lnTo>
                    <a:pt x="68" y="40"/>
                  </a:lnTo>
                  <a:lnTo>
                    <a:pt x="65" y="48"/>
                  </a:lnTo>
                  <a:lnTo>
                    <a:pt x="59" y="55"/>
                  </a:lnTo>
                  <a:lnTo>
                    <a:pt x="53" y="61"/>
                  </a:lnTo>
                  <a:lnTo>
                    <a:pt x="49" y="69"/>
                  </a:lnTo>
                  <a:lnTo>
                    <a:pt x="44" y="76"/>
                  </a:lnTo>
                  <a:lnTo>
                    <a:pt x="38" y="84"/>
                  </a:lnTo>
                  <a:lnTo>
                    <a:pt x="34" y="92"/>
                  </a:lnTo>
                  <a:lnTo>
                    <a:pt x="30" y="97"/>
                  </a:lnTo>
                  <a:lnTo>
                    <a:pt x="25" y="103"/>
                  </a:lnTo>
                  <a:lnTo>
                    <a:pt x="23" y="111"/>
                  </a:lnTo>
                  <a:lnTo>
                    <a:pt x="17" y="116"/>
                  </a:lnTo>
                  <a:lnTo>
                    <a:pt x="13" y="122"/>
                  </a:lnTo>
                  <a:lnTo>
                    <a:pt x="10" y="126"/>
                  </a:lnTo>
                  <a:lnTo>
                    <a:pt x="8" y="132"/>
                  </a:lnTo>
                  <a:lnTo>
                    <a:pt x="2" y="139"/>
                  </a:lnTo>
                  <a:lnTo>
                    <a:pt x="0" y="147"/>
                  </a:lnTo>
                  <a:lnTo>
                    <a:pt x="0" y="151"/>
                  </a:lnTo>
                  <a:lnTo>
                    <a:pt x="0" y="152"/>
                  </a:lnTo>
                  <a:lnTo>
                    <a:pt x="6" y="151"/>
                  </a:lnTo>
                  <a:lnTo>
                    <a:pt x="13" y="147"/>
                  </a:lnTo>
                  <a:lnTo>
                    <a:pt x="17" y="143"/>
                  </a:lnTo>
                  <a:lnTo>
                    <a:pt x="23" y="139"/>
                  </a:lnTo>
                  <a:lnTo>
                    <a:pt x="29" y="135"/>
                  </a:lnTo>
                  <a:lnTo>
                    <a:pt x="34" y="132"/>
                  </a:lnTo>
                  <a:lnTo>
                    <a:pt x="38" y="128"/>
                  </a:lnTo>
                  <a:lnTo>
                    <a:pt x="44" y="124"/>
                  </a:lnTo>
                  <a:lnTo>
                    <a:pt x="49" y="120"/>
                  </a:lnTo>
                  <a:lnTo>
                    <a:pt x="55" y="116"/>
                  </a:lnTo>
                  <a:lnTo>
                    <a:pt x="61" y="111"/>
                  </a:lnTo>
                  <a:lnTo>
                    <a:pt x="67" y="107"/>
                  </a:lnTo>
                  <a:lnTo>
                    <a:pt x="72" y="101"/>
                  </a:lnTo>
                  <a:lnTo>
                    <a:pt x="78" y="97"/>
                  </a:lnTo>
                  <a:lnTo>
                    <a:pt x="84" y="93"/>
                  </a:lnTo>
                  <a:lnTo>
                    <a:pt x="89" y="90"/>
                  </a:lnTo>
                  <a:lnTo>
                    <a:pt x="93" y="86"/>
                  </a:lnTo>
                  <a:lnTo>
                    <a:pt x="99" y="82"/>
                  </a:lnTo>
                  <a:lnTo>
                    <a:pt x="108" y="73"/>
                  </a:lnTo>
                  <a:lnTo>
                    <a:pt x="120" y="65"/>
                  </a:lnTo>
                  <a:lnTo>
                    <a:pt x="127" y="59"/>
                  </a:lnTo>
                  <a:lnTo>
                    <a:pt x="135" y="54"/>
                  </a:lnTo>
                  <a:lnTo>
                    <a:pt x="141" y="48"/>
                  </a:lnTo>
                  <a:lnTo>
                    <a:pt x="146" y="46"/>
                  </a:lnTo>
                  <a:lnTo>
                    <a:pt x="148" y="42"/>
                  </a:lnTo>
                  <a:lnTo>
                    <a:pt x="150" y="42"/>
                  </a:lnTo>
                  <a:lnTo>
                    <a:pt x="93" y="0"/>
                  </a:lnTo>
                  <a:lnTo>
                    <a:pt x="93"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4659" y="1935"/>
              <a:ext cx="143" cy="233"/>
            </a:xfrm>
            <a:custGeom>
              <a:avLst/>
              <a:gdLst>
                <a:gd name="T0" fmla="*/ 2 w 287"/>
                <a:gd name="T1" fmla="*/ 137 h 466"/>
                <a:gd name="T2" fmla="*/ 6 w 287"/>
                <a:gd name="T3" fmla="*/ 178 h 466"/>
                <a:gd name="T4" fmla="*/ 8 w 287"/>
                <a:gd name="T5" fmla="*/ 224 h 466"/>
                <a:gd name="T6" fmla="*/ 10 w 287"/>
                <a:gd name="T7" fmla="*/ 268 h 466"/>
                <a:gd name="T8" fmla="*/ 14 w 287"/>
                <a:gd name="T9" fmla="*/ 313 h 466"/>
                <a:gd name="T10" fmla="*/ 16 w 287"/>
                <a:gd name="T11" fmla="*/ 353 h 466"/>
                <a:gd name="T12" fmla="*/ 18 w 287"/>
                <a:gd name="T13" fmla="*/ 389 h 466"/>
                <a:gd name="T14" fmla="*/ 21 w 287"/>
                <a:gd name="T15" fmla="*/ 420 h 466"/>
                <a:gd name="T16" fmla="*/ 27 w 287"/>
                <a:gd name="T17" fmla="*/ 458 h 466"/>
                <a:gd name="T18" fmla="*/ 42 w 287"/>
                <a:gd name="T19" fmla="*/ 452 h 466"/>
                <a:gd name="T20" fmla="*/ 52 w 287"/>
                <a:gd name="T21" fmla="*/ 420 h 466"/>
                <a:gd name="T22" fmla="*/ 58 w 287"/>
                <a:gd name="T23" fmla="*/ 388 h 466"/>
                <a:gd name="T24" fmla="*/ 65 w 287"/>
                <a:gd name="T25" fmla="*/ 350 h 466"/>
                <a:gd name="T26" fmla="*/ 73 w 287"/>
                <a:gd name="T27" fmla="*/ 310 h 466"/>
                <a:gd name="T28" fmla="*/ 80 w 287"/>
                <a:gd name="T29" fmla="*/ 268 h 466"/>
                <a:gd name="T30" fmla="*/ 86 w 287"/>
                <a:gd name="T31" fmla="*/ 228 h 466"/>
                <a:gd name="T32" fmla="*/ 94 w 287"/>
                <a:gd name="T33" fmla="*/ 190 h 466"/>
                <a:gd name="T34" fmla="*/ 99 w 287"/>
                <a:gd name="T35" fmla="*/ 156 h 466"/>
                <a:gd name="T36" fmla="*/ 105 w 287"/>
                <a:gd name="T37" fmla="*/ 127 h 466"/>
                <a:gd name="T38" fmla="*/ 116 w 287"/>
                <a:gd name="T39" fmla="*/ 95 h 466"/>
                <a:gd name="T40" fmla="*/ 130 w 287"/>
                <a:gd name="T41" fmla="*/ 106 h 466"/>
                <a:gd name="T42" fmla="*/ 134 w 287"/>
                <a:gd name="T43" fmla="*/ 137 h 466"/>
                <a:gd name="T44" fmla="*/ 137 w 287"/>
                <a:gd name="T45" fmla="*/ 167 h 466"/>
                <a:gd name="T46" fmla="*/ 141 w 287"/>
                <a:gd name="T47" fmla="*/ 203 h 466"/>
                <a:gd name="T48" fmla="*/ 145 w 287"/>
                <a:gd name="T49" fmla="*/ 239 h 466"/>
                <a:gd name="T50" fmla="*/ 149 w 287"/>
                <a:gd name="T51" fmla="*/ 277 h 466"/>
                <a:gd name="T52" fmla="*/ 154 w 287"/>
                <a:gd name="T53" fmla="*/ 315 h 466"/>
                <a:gd name="T54" fmla="*/ 158 w 287"/>
                <a:gd name="T55" fmla="*/ 350 h 466"/>
                <a:gd name="T56" fmla="*/ 164 w 287"/>
                <a:gd name="T57" fmla="*/ 378 h 466"/>
                <a:gd name="T58" fmla="*/ 172 w 287"/>
                <a:gd name="T59" fmla="*/ 412 h 466"/>
                <a:gd name="T60" fmla="*/ 183 w 287"/>
                <a:gd name="T61" fmla="*/ 418 h 466"/>
                <a:gd name="T62" fmla="*/ 192 w 287"/>
                <a:gd name="T63" fmla="*/ 393 h 466"/>
                <a:gd name="T64" fmla="*/ 202 w 287"/>
                <a:gd name="T65" fmla="*/ 365 h 466"/>
                <a:gd name="T66" fmla="*/ 211 w 287"/>
                <a:gd name="T67" fmla="*/ 327 h 466"/>
                <a:gd name="T68" fmla="*/ 225 w 287"/>
                <a:gd name="T69" fmla="*/ 285 h 466"/>
                <a:gd name="T70" fmla="*/ 238 w 287"/>
                <a:gd name="T71" fmla="*/ 239 h 466"/>
                <a:gd name="T72" fmla="*/ 251 w 287"/>
                <a:gd name="T73" fmla="*/ 196 h 466"/>
                <a:gd name="T74" fmla="*/ 263 w 287"/>
                <a:gd name="T75" fmla="*/ 150 h 466"/>
                <a:gd name="T76" fmla="*/ 272 w 287"/>
                <a:gd name="T77" fmla="*/ 108 h 466"/>
                <a:gd name="T78" fmla="*/ 280 w 287"/>
                <a:gd name="T79" fmla="*/ 68 h 466"/>
                <a:gd name="T80" fmla="*/ 287 w 287"/>
                <a:gd name="T81" fmla="*/ 38 h 466"/>
                <a:gd name="T82" fmla="*/ 287 w 287"/>
                <a:gd name="T83" fmla="*/ 9 h 466"/>
                <a:gd name="T84" fmla="*/ 267 w 287"/>
                <a:gd name="T85" fmla="*/ 9 h 466"/>
                <a:gd name="T86" fmla="*/ 223 w 287"/>
                <a:gd name="T87" fmla="*/ 28 h 466"/>
                <a:gd name="T88" fmla="*/ 192 w 287"/>
                <a:gd name="T89" fmla="*/ 42 h 466"/>
                <a:gd name="T90" fmla="*/ 162 w 287"/>
                <a:gd name="T91" fmla="*/ 51 h 466"/>
                <a:gd name="T92" fmla="*/ 132 w 287"/>
                <a:gd name="T93" fmla="*/ 62 h 466"/>
                <a:gd name="T94" fmla="*/ 101 w 287"/>
                <a:gd name="T95" fmla="*/ 72 h 466"/>
                <a:gd name="T96" fmla="*/ 75 w 287"/>
                <a:gd name="T97" fmla="*/ 81 h 466"/>
                <a:gd name="T98" fmla="*/ 44 w 287"/>
                <a:gd name="T99" fmla="*/ 91 h 466"/>
                <a:gd name="T100" fmla="*/ 8 w 287"/>
                <a:gd name="T101" fmla="*/ 102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466">
                  <a:moveTo>
                    <a:pt x="0" y="106"/>
                  </a:moveTo>
                  <a:lnTo>
                    <a:pt x="0" y="112"/>
                  </a:lnTo>
                  <a:lnTo>
                    <a:pt x="0" y="119"/>
                  </a:lnTo>
                  <a:lnTo>
                    <a:pt x="2" y="129"/>
                  </a:lnTo>
                  <a:lnTo>
                    <a:pt x="2" y="137"/>
                  </a:lnTo>
                  <a:lnTo>
                    <a:pt x="2" y="144"/>
                  </a:lnTo>
                  <a:lnTo>
                    <a:pt x="4" y="154"/>
                  </a:lnTo>
                  <a:lnTo>
                    <a:pt x="4" y="161"/>
                  </a:lnTo>
                  <a:lnTo>
                    <a:pt x="6" y="171"/>
                  </a:lnTo>
                  <a:lnTo>
                    <a:pt x="6" y="178"/>
                  </a:lnTo>
                  <a:lnTo>
                    <a:pt x="6" y="188"/>
                  </a:lnTo>
                  <a:lnTo>
                    <a:pt x="6" y="197"/>
                  </a:lnTo>
                  <a:lnTo>
                    <a:pt x="8" y="207"/>
                  </a:lnTo>
                  <a:lnTo>
                    <a:pt x="8" y="215"/>
                  </a:lnTo>
                  <a:lnTo>
                    <a:pt x="8" y="224"/>
                  </a:lnTo>
                  <a:lnTo>
                    <a:pt x="10" y="234"/>
                  </a:lnTo>
                  <a:lnTo>
                    <a:pt x="10" y="243"/>
                  </a:lnTo>
                  <a:lnTo>
                    <a:pt x="10" y="251"/>
                  </a:lnTo>
                  <a:lnTo>
                    <a:pt x="10" y="260"/>
                  </a:lnTo>
                  <a:lnTo>
                    <a:pt x="10" y="268"/>
                  </a:lnTo>
                  <a:lnTo>
                    <a:pt x="12" y="277"/>
                  </a:lnTo>
                  <a:lnTo>
                    <a:pt x="12" y="287"/>
                  </a:lnTo>
                  <a:lnTo>
                    <a:pt x="12" y="296"/>
                  </a:lnTo>
                  <a:lnTo>
                    <a:pt x="14" y="304"/>
                  </a:lnTo>
                  <a:lnTo>
                    <a:pt x="14" y="313"/>
                  </a:lnTo>
                  <a:lnTo>
                    <a:pt x="14" y="321"/>
                  </a:lnTo>
                  <a:lnTo>
                    <a:pt x="14" y="329"/>
                  </a:lnTo>
                  <a:lnTo>
                    <a:pt x="14" y="336"/>
                  </a:lnTo>
                  <a:lnTo>
                    <a:pt x="16" y="346"/>
                  </a:lnTo>
                  <a:lnTo>
                    <a:pt x="16" y="353"/>
                  </a:lnTo>
                  <a:lnTo>
                    <a:pt x="16" y="361"/>
                  </a:lnTo>
                  <a:lnTo>
                    <a:pt x="18" y="369"/>
                  </a:lnTo>
                  <a:lnTo>
                    <a:pt x="18" y="376"/>
                  </a:lnTo>
                  <a:lnTo>
                    <a:pt x="18" y="384"/>
                  </a:lnTo>
                  <a:lnTo>
                    <a:pt x="18" y="389"/>
                  </a:lnTo>
                  <a:lnTo>
                    <a:pt x="19" y="397"/>
                  </a:lnTo>
                  <a:lnTo>
                    <a:pt x="19" y="403"/>
                  </a:lnTo>
                  <a:lnTo>
                    <a:pt x="19" y="408"/>
                  </a:lnTo>
                  <a:lnTo>
                    <a:pt x="19" y="414"/>
                  </a:lnTo>
                  <a:lnTo>
                    <a:pt x="21" y="420"/>
                  </a:lnTo>
                  <a:lnTo>
                    <a:pt x="21" y="427"/>
                  </a:lnTo>
                  <a:lnTo>
                    <a:pt x="23" y="435"/>
                  </a:lnTo>
                  <a:lnTo>
                    <a:pt x="25" y="445"/>
                  </a:lnTo>
                  <a:lnTo>
                    <a:pt x="25" y="452"/>
                  </a:lnTo>
                  <a:lnTo>
                    <a:pt x="27" y="458"/>
                  </a:lnTo>
                  <a:lnTo>
                    <a:pt x="31" y="466"/>
                  </a:lnTo>
                  <a:lnTo>
                    <a:pt x="35" y="466"/>
                  </a:lnTo>
                  <a:lnTo>
                    <a:pt x="37" y="464"/>
                  </a:lnTo>
                  <a:lnTo>
                    <a:pt x="38" y="458"/>
                  </a:lnTo>
                  <a:lnTo>
                    <a:pt x="42" y="452"/>
                  </a:lnTo>
                  <a:lnTo>
                    <a:pt x="46" y="443"/>
                  </a:lnTo>
                  <a:lnTo>
                    <a:pt x="46" y="437"/>
                  </a:lnTo>
                  <a:lnTo>
                    <a:pt x="48" y="431"/>
                  </a:lnTo>
                  <a:lnTo>
                    <a:pt x="50" y="426"/>
                  </a:lnTo>
                  <a:lnTo>
                    <a:pt x="52" y="420"/>
                  </a:lnTo>
                  <a:lnTo>
                    <a:pt x="52" y="414"/>
                  </a:lnTo>
                  <a:lnTo>
                    <a:pt x="54" y="407"/>
                  </a:lnTo>
                  <a:lnTo>
                    <a:pt x="56" y="401"/>
                  </a:lnTo>
                  <a:lnTo>
                    <a:pt x="58" y="395"/>
                  </a:lnTo>
                  <a:lnTo>
                    <a:pt x="58" y="388"/>
                  </a:lnTo>
                  <a:lnTo>
                    <a:pt x="59" y="380"/>
                  </a:lnTo>
                  <a:lnTo>
                    <a:pt x="61" y="372"/>
                  </a:lnTo>
                  <a:lnTo>
                    <a:pt x="63" y="365"/>
                  </a:lnTo>
                  <a:lnTo>
                    <a:pt x="63" y="357"/>
                  </a:lnTo>
                  <a:lnTo>
                    <a:pt x="65" y="350"/>
                  </a:lnTo>
                  <a:lnTo>
                    <a:pt x="67" y="342"/>
                  </a:lnTo>
                  <a:lnTo>
                    <a:pt x="69" y="334"/>
                  </a:lnTo>
                  <a:lnTo>
                    <a:pt x="71" y="327"/>
                  </a:lnTo>
                  <a:lnTo>
                    <a:pt x="71" y="317"/>
                  </a:lnTo>
                  <a:lnTo>
                    <a:pt x="73" y="310"/>
                  </a:lnTo>
                  <a:lnTo>
                    <a:pt x="75" y="302"/>
                  </a:lnTo>
                  <a:lnTo>
                    <a:pt x="75" y="293"/>
                  </a:lnTo>
                  <a:lnTo>
                    <a:pt x="77" y="285"/>
                  </a:lnTo>
                  <a:lnTo>
                    <a:pt x="78" y="275"/>
                  </a:lnTo>
                  <a:lnTo>
                    <a:pt x="80" y="268"/>
                  </a:lnTo>
                  <a:lnTo>
                    <a:pt x="80" y="260"/>
                  </a:lnTo>
                  <a:lnTo>
                    <a:pt x="82" y="253"/>
                  </a:lnTo>
                  <a:lnTo>
                    <a:pt x="84" y="243"/>
                  </a:lnTo>
                  <a:lnTo>
                    <a:pt x="86" y="235"/>
                  </a:lnTo>
                  <a:lnTo>
                    <a:pt x="86" y="228"/>
                  </a:lnTo>
                  <a:lnTo>
                    <a:pt x="88" y="220"/>
                  </a:lnTo>
                  <a:lnTo>
                    <a:pt x="90" y="213"/>
                  </a:lnTo>
                  <a:lnTo>
                    <a:pt x="92" y="205"/>
                  </a:lnTo>
                  <a:lnTo>
                    <a:pt x="92" y="197"/>
                  </a:lnTo>
                  <a:lnTo>
                    <a:pt x="94" y="190"/>
                  </a:lnTo>
                  <a:lnTo>
                    <a:pt x="96" y="182"/>
                  </a:lnTo>
                  <a:lnTo>
                    <a:pt x="97" y="177"/>
                  </a:lnTo>
                  <a:lnTo>
                    <a:pt x="97" y="169"/>
                  </a:lnTo>
                  <a:lnTo>
                    <a:pt x="99" y="163"/>
                  </a:lnTo>
                  <a:lnTo>
                    <a:pt x="99" y="156"/>
                  </a:lnTo>
                  <a:lnTo>
                    <a:pt x="101" y="150"/>
                  </a:lnTo>
                  <a:lnTo>
                    <a:pt x="101" y="144"/>
                  </a:lnTo>
                  <a:lnTo>
                    <a:pt x="103" y="139"/>
                  </a:lnTo>
                  <a:lnTo>
                    <a:pt x="103" y="133"/>
                  </a:lnTo>
                  <a:lnTo>
                    <a:pt x="105" y="127"/>
                  </a:lnTo>
                  <a:lnTo>
                    <a:pt x="109" y="118"/>
                  </a:lnTo>
                  <a:lnTo>
                    <a:pt x="111" y="110"/>
                  </a:lnTo>
                  <a:lnTo>
                    <a:pt x="113" y="104"/>
                  </a:lnTo>
                  <a:lnTo>
                    <a:pt x="115" y="99"/>
                  </a:lnTo>
                  <a:lnTo>
                    <a:pt x="116" y="95"/>
                  </a:lnTo>
                  <a:lnTo>
                    <a:pt x="120" y="93"/>
                  </a:lnTo>
                  <a:lnTo>
                    <a:pt x="122" y="93"/>
                  </a:lnTo>
                  <a:lnTo>
                    <a:pt x="124" y="95"/>
                  </a:lnTo>
                  <a:lnTo>
                    <a:pt x="126" y="99"/>
                  </a:lnTo>
                  <a:lnTo>
                    <a:pt x="130" y="106"/>
                  </a:lnTo>
                  <a:lnTo>
                    <a:pt x="130" y="112"/>
                  </a:lnTo>
                  <a:lnTo>
                    <a:pt x="132" y="121"/>
                  </a:lnTo>
                  <a:lnTo>
                    <a:pt x="132" y="125"/>
                  </a:lnTo>
                  <a:lnTo>
                    <a:pt x="132" y="131"/>
                  </a:lnTo>
                  <a:lnTo>
                    <a:pt x="134" y="137"/>
                  </a:lnTo>
                  <a:lnTo>
                    <a:pt x="134" y="142"/>
                  </a:lnTo>
                  <a:lnTo>
                    <a:pt x="134" y="148"/>
                  </a:lnTo>
                  <a:lnTo>
                    <a:pt x="135" y="154"/>
                  </a:lnTo>
                  <a:lnTo>
                    <a:pt x="135" y="159"/>
                  </a:lnTo>
                  <a:lnTo>
                    <a:pt x="137" y="167"/>
                  </a:lnTo>
                  <a:lnTo>
                    <a:pt x="137" y="175"/>
                  </a:lnTo>
                  <a:lnTo>
                    <a:pt x="139" y="180"/>
                  </a:lnTo>
                  <a:lnTo>
                    <a:pt x="139" y="188"/>
                  </a:lnTo>
                  <a:lnTo>
                    <a:pt x="141" y="196"/>
                  </a:lnTo>
                  <a:lnTo>
                    <a:pt x="141" y="203"/>
                  </a:lnTo>
                  <a:lnTo>
                    <a:pt x="141" y="209"/>
                  </a:lnTo>
                  <a:lnTo>
                    <a:pt x="143" y="216"/>
                  </a:lnTo>
                  <a:lnTo>
                    <a:pt x="143" y="224"/>
                  </a:lnTo>
                  <a:lnTo>
                    <a:pt x="143" y="232"/>
                  </a:lnTo>
                  <a:lnTo>
                    <a:pt x="145" y="239"/>
                  </a:lnTo>
                  <a:lnTo>
                    <a:pt x="145" y="247"/>
                  </a:lnTo>
                  <a:lnTo>
                    <a:pt x="147" y="254"/>
                  </a:lnTo>
                  <a:lnTo>
                    <a:pt x="147" y="262"/>
                  </a:lnTo>
                  <a:lnTo>
                    <a:pt x="149" y="270"/>
                  </a:lnTo>
                  <a:lnTo>
                    <a:pt x="149" y="277"/>
                  </a:lnTo>
                  <a:lnTo>
                    <a:pt x="151" y="285"/>
                  </a:lnTo>
                  <a:lnTo>
                    <a:pt x="151" y="293"/>
                  </a:lnTo>
                  <a:lnTo>
                    <a:pt x="153" y="300"/>
                  </a:lnTo>
                  <a:lnTo>
                    <a:pt x="153" y="308"/>
                  </a:lnTo>
                  <a:lnTo>
                    <a:pt x="154" y="315"/>
                  </a:lnTo>
                  <a:lnTo>
                    <a:pt x="154" y="323"/>
                  </a:lnTo>
                  <a:lnTo>
                    <a:pt x="156" y="331"/>
                  </a:lnTo>
                  <a:lnTo>
                    <a:pt x="156" y="336"/>
                  </a:lnTo>
                  <a:lnTo>
                    <a:pt x="158" y="344"/>
                  </a:lnTo>
                  <a:lnTo>
                    <a:pt x="158" y="350"/>
                  </a:lnTo>
                  <a:lnTo>
                    <a:pt x="160" y="355"/>
                  </a:lnTo>
                  <a:lnTo>
                    <a:pt x="160" y="363"/>
                  </a:lnTo>
                  <a:lnTo>
                    <a:pt x="162" y="369"/>
                  </a:lnTo>
                  <a:lnTo>
                    <a:pt x="162" y="372"/>
                  </a:lnTo>
                  <a:lnTo>
                    <a:pt x="164" y="378"/>
                  </a:lnTo>
                  <a:lnTo>
                    <a:pt x="164" y="384"/>
                  </a:lnTo>
                  <a:lnTo>
                    <a:pt x="164" y="389"/>
                  </a:lnTo>
                  <a:lnTo>
                    <a:pt x="166" y="399"/>
                  </a:lnTo>
                  <a:lnTo>
                    <a:pt x="170" y="407"/>
                  </a:lnTo>
                  <a:lnTo>
                    <a:pt x="172" y="412"/>
                  </a:lnTo>
                  <a:lnTo>
                    <a:pt x="173" y="416"/>
                  </a:lnTo>
                  <a:lnTo>
                    <a:pt x="175" y="420"/>
                  </a:lnTo>
                  <a:lnTo>
                    <a:pt x="177" y="422"/>
                  </a:lnTo>
                  <a:lnTo>
                    <a:pt x="179" y="420"/>
                  </a:lnTo>
                  <a:lnTo>
                    <a:pt x="183" y="418"/>
                  </a:lnTo>
                  <a:lnTo>
                    <a:pt x="185" y="414"/>
                  </a:lnTo>
                  <a:lnTo>
                    <a:pt x="189" y="408"/>
                  </a:lnTo>
                  <a:lnTo>
                    <a:pt x="189" y="403"/>
                  </a:lnTo>
                  <a:lnTo>
                    <a:pt x="191" y="399"/>
                  </a:lnTo>
                  <a:lnTo>
                    <a:pt x="192" y="393"/>
                  </a:lnTo>
                  <a:lnTo>
                    <a:pt x="194" y="388"/>
                  </a:lnTo>
                  <a:lnTo>
                    <a:pt x="194" y="382"/>
                  </a:lnTo>
                  <a:lnTo>
                    <a:pt x="196" y="376"/>
                  </a:lnTo>
                  <a:lnTo>
                    <a:pt x="198" y="369"/>
                  </a:lnTo>
                  <a:lnTo>
                    <a:pt x="202" y="365"/>
                  </a:lnTo>
                  <a:lnTo>
                    <a:pt x="204" y="357"/>
                  </a:lnTo>
                  <a:lnTo>
                    <a:pt x="206" y="350"/>
                  </a:lnTo>
                  <a:lnTo>
                    <a:pt x="208" y="342"/>
                  </a:lnTo>
                  <a:lnTo>
                    <a:pt x="210" y="334"/>
                  </a:lnTo>
                  <a:lnTo>
                    <a:pt x="211" y="327"/>
                  </a:lnTo>
                  <a:lnTo>
                    <a:pt x="215" y="319"/>
                  </a:lnTo>
                  <a:lnTo>
                    <a:pt x="217" y="310"/>
                  </a:lnTo>
                  <a:lnTo>
                    <a:pt x="221" y="302"/>
                  </a:lnTo>
                  <a:lnTo>
                    <a:pt x="223" y="294"/>
                  </a:lnTo>
                  <a:lnTo>
                    <a:pt x="225" y="285"/>
                  </a:lnTo>
                  <a:lnTo>
                    <a:pt x="227" y="275"/>
                  </a:lnTo>
                  <a:lnTo>
                    <a:pt x="229" y="268"/>
                  </a:lnTo>
                  <a:lnTo>
                    <a:pt x="232" y="258"/>
                  </a:lnTo>
                  <a:lnTo>
                    <a:pt x="234" y="249"/>
                  </a:lnTo>
                  <a:lnTo>
                    <a:pt x="238" y="239"/>
                  </a:lnTo>
                  <a:lnTo>
                    <a:pt x="240" y="232"/>
                  </a:lnTo>
                  <a:lnTo>
                    <a:pt x="242" y="222"/>
                  </a:lnTo>
                  <a:lnTo>
                    <a:pt x="246" y="213"/>
                  </a:lnTo>
                  <a:lnTo>
                    <a:pt x="248" y="203"/>
                  </a:lnTo>
                  <a:lnTo>
                    <a:pt x="251" y="196"/>
                  </a:lnTo>
                  <a:lnTo>
                    <a:pt x="253" y="186"/>
                  </a:lnTo>
                  <a:lnTo>
                    <a:pt x="255" y="177"/>
                  </a:lnTo>
                  <a:lnTo>
                    <a:pt x="257" y="169"/>
                  </a:lnTo>
                  <a:lnTo>
                    <a:pt x="261" y="159"/>
                  </a:lnTo>
                  <a:lnTo>
                    <a:pt x="263" y="150"/>
                  </a:lnTo>
                  <a:lnTo>
                    <a:pt x="265" y="140"/>
                  </a:lnTo>
                  <a:lnTo>
                    <a:pt x="267" y="133"/>
                  </a:lnTo>
                  <a:lnTo>
                    <a:pt x="268" y="123"/>
                  </a:lnTo>
                  <a:lnTo>
                    <a:pt x="270" y="116"/>
                  </a:lnTo>
                  <a:lnTo>
                    <a:pt x="272" y="108"/>
                  </a:lnTo>
                  <a:lnTo>
                    <a:pt x="274" y="99"/>
                  </a:lnTo>
                  <a:lnTo>
                    <a:pt x="276" y="91"/>
                  </a:lnTo>
                  <a:lnTo>
                    <a:pt x="278" y="83"/>
                  </a:lnTo>
                  <a:lnTo>
                    <a:pt x="280" y="76"/>
                  </a:lnTo>
                  <a:lnTo>
                    <a:pt x="280" y="68"/>
                  </a:lnTo>
                  <a:lnTo>
                    <a:pt x="282" y="62"/>
                  </a:lnTo>
                  <a:lnTo>
                    <a:pt x="284" y="55"/>
                  </a:lnTo>
                  <a:lnTo>
                    <a:pt x="284" y="49"/>
                  </a:lnTo>
                  <a:lnTo>
                    <a:pt x="286" y="43"/>
                  </a:lnTo>
                  <a:lnTo>
                    <a:pt x="287" y="38"/>
                  </a:lnTo>
                  <a:lnTo>
                    <a:pt x="287" y="32"/>
                  </a:lnTo>
                  <a:lnTo>
                    <a:pt x="287" y="26"/>
                  </a:lnTo>
                  <a:lnTo>
                    <a:pt x="287" y="21"/>
                  </a:lnTo>
                  <a:lnTo>
                    <a:pt x="287" y="17"/>
                  </a:lnTo>
                  <a:lnTo>
                    <a:pt x="287" y="9"/>
                  </a:lnTo>
                  <a:lnTo>
                    <a:pt x="287" y="5"/>
                  </a:lnTo>
                  <a:lnTo>
                    <a:pt x="284" y="0"/>
                  </a:lnTo>
                  <a:lnTo>
                    <a:pt x="278" y="2"/>
                  </a:lnTo>
                  <a:lnTo>
                    <a:pt x="272" y="5"/>
                  </a:lnTo>
                  <a:lnTo>
                    <a:pt x="267" y="9"/>
                  </a:lnTo>
                  <a:lnTo>
                    <a:pt x="259" y="11"/>
                  </a:lnTo>
                  <a:lnTo>
                    <a:pt x="253" y="17"/>
                  </a:lnTo>
                  <a:lnTo>
                    <a:pt x="244" y="21"/>
                  </a:lnTo>
                  <a:lnTo>
                    <a:pt x="234" y="24"/>
                  </a:lnTo>
                  <a:lnTo>
                    <a:pt x="223" y="28"/>
                  </a:lnTo>
                  <a:lnTo>
                    <a:pt x="215" y="34"/>
                  </a:lnTo>
                  <a:lnTo>
                    <a:pt x="208" y="36"/>
                  </a:lnTo>
                  <a:lnTo>
                    <a:pt x="202" y="38"/>
                  </a:lnTo>
                  <a:lnTo>
                    <a:pt x="196" y="40"/>
                  </a:lnTo>
                  <a:lnTo>
                    <a:pt x="192" y="42"/>
                  </a:lnTo>
                  <a:lnTo>
                    <a:pt x="185" y="43"/>
                  </a:lnTo>
                  <a:lnTo>
                    <a:pt x="179" y="45"/>
                  </a:lnTo>
                  <a:lnTo>
                    <a:pt x="173" y="47"/>
                  </a:lnTo>
                  <a:lnTo>
                    <a:pt x="168" y="49"/>
                  </a:lnTo>
                  <a:lnTo>
                    <a:pt x="162" y="51"/>
                  </a:lnTo>
                  <a:lnTo>
                    <a:pt x="156" y="53"/>
                  </a:lnTo>
                  <a:lnTo>
                    <a:pt x="151" y="55"/>
                  </a:lnTo>
                  <a:lnTo>
                    <a:pt x="145" y="59"/>
                  </a:lnTo>
                  <a:lnTo>
                    <a:pt x="137" y="61"/>
                  </a:lnTo>
                  <a:lnTo>
                    <a:pt x="132" y="62"/>
                  </a:lnTo>
                  <a:lnTo>
                    <a:pt x="128" y="64"/>
                  </a:lnTo>
                  <a:lnTo>
                    <a:pt x="122" y="68"/>
                  </a:lnTo>
                  <a:lnTo>
                    <a:pt x="115" y="68"/>
                  </a:lnTo>
                  <a:lnTo>
                    <a:pt x="109" y="70"/>
                  </a:lnTo>
                  <a:lnTo>
                    <a:pt x="101" y="72"/>
                  </a:lnTo>
                  <a:lnTo>
                    <a:pt x="97" y="74"/>
                  </a:lnTo>
                  <a:lnTo>
                    <a:pt x="92" y="74"/>
                  </a:lnTo>
                  <a:lnTo>
                    <a:pt x="86" y="78"/>
                  </a:lnTo>
                  <a:lnTo>
                    <a:pt x="80" y="78"/>
                  </a:lnTo>
                  <a:lnTo>
                    <a:pt x="75" y="81"/>
                  </a:lnTo>
                  <a:lnTo>
                    <a:pt x="69" y="81"/>
                  </a:lnTo>
                  <a:lnTo>
                    <a:pt x="63" y="83"/>
                  </a:lnTo>
                  <a:lnTo>
                    <a:pt x="59" y="85"/>
                  </a:lnTo>
                  <a:lnTo>
                    <a:pt x="54" y="87"/>
                  </a:lnTo>
                  <a:lnTo>
                    <a:pt x="44" y="91"/>
                  </a:lnTo>
                  <a:lnTo>
                    <a:pt x="37" y="95"/>
                  </a:lnTo>
                  <a:lnTo>
                    <a:pt x="27" y="97"/>
                  </a:lnTo>
                  <a:lnTo>
                    <a:pt x="19" y="99"/>
                  </a:lnTo>
                  <a:lnTo>
                    <a:pt x="14" y="100"/>
                  </a:lnTo>
                  <a:lnTo>
                    <a:pt x="8" y="102"/>
                  </a:lnTo>
                  <a:lnTo>
                    <a:pt x="2" y="104"/>
                  </a:lnTo>
                  <a:lnTo>
                    <a:pt x="0" y="106"/>
                  </a:lnTo>
                  <a:lnTo>
                    <a:pt x="0" y="106"/>
                  </a:lnTo>
                  <a:close/>
                </a:path>
              </a:pathLst>
            </a:custGeom>
            <a:solidFill>
              <a:srgbClr val="ED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4615" y="1787"/>
              <a:ext cx="219" cy="193"/>
            </a:xfrm>
            <a:custGeom>
              <a:avLst/>
              <a:gdLst>
                <a:gd name="T0" fmla="*/ 15 w 437"/>
                <a:gd name="T1" fmla="*/ 112 h 388"/>
                <a:gd name="T2" fmla="*/ 15 w 437"/>
                <a:gd name="T3" fmla="*/ 156 h 388"/>
                <a:gd name="T4" fmla="*/ 15 w 437"/>
                <a:gd name="T5" fmla="*/ 196 h 388"/>
                <a:gd name="T6" fmla="*/ 15 w 437"/>
                <a:gd name="T7" fmla="*/ 232 h 388"/>
                <a:gd name="T8" fmla="*/ 13 w 437"/>
                <a:gd name="T9" fmla="*/ 264 h 388"/>
                <a:gd name="T10" fmla="*/ 11 w 437"/>
                <a:gd name="T11" fmla="*/ 291 h 388"/>
                <a:gd name="T12" fmla="*/ 8 w 437"/>
                <a:gd name="T13" fmla="*/ 314 h 388"/>
                <a:gd name="T14" fmla="*/ 6 w 437"/>
                <a:gd name="T15" fmla="*/ 335 h 388"/>
                <a:gd name="T16" fmla="*/ 2 w 437"/>
                <a:gd name="T17" fmla="*/ 361 h 388"/>
                <a:gd name="T18" fmla="*/ 0 w 437"/>
                <a:gd name="T19" fmla="*/ 380 h 388"/>
                <a:gd name="T20" fmla="*/ 10 w 437"/>
                <a:gd name="T21" fmla="*/ 378 h 388"/>
                <a:gd name="T22" fmla="*/ 38 w 437"/>
                <a:gd name="T23" fmla="*/ 369 h 388"/>
                <a:gd name="T24" fmla="*/ 61 w 437"/>
                <a:gd name="T25" fmla="*/ 365 h 388"/>
                <a:gd name="T26" fmla="*/ 86 w 437"/>
                <a:gd name="T27" fmla="*/ 363 h 388"/>
                <a:gd name="T28" fmla="*/ 108 w 437"/>
                <a:gd name="T29" fmla="*/ 361 h 388"/>
                <a:gd name="T30" fmla="*/ 133 w 437"/>
                <a:gd name="T31" fmla="*/ 359 h 388"/>
                <a:gd name="T32" fmla="*/ 160 w 437"/>
                <a:gd name="T33" fmla="*/ 359 h 388"/>
                <a:gd name="T34" fmla="*/ 190 w 437"/>
                <a:gd name="T35" fmla="*/ 356 h 388"/>
                <a:gd name="T36" fmla="*/ 219 w 437"/>
                <a:gd name="T37" fmla="*/ 348 h 388"/>
                <a:gd name="T38" fmla="*/ 249 w 437"/>
                <a:gd name="T39" fmla="*/ 340 h 388"/>
                <a:gd name="T40" fmla="*/ 268 w 437"/>
                <a:gd name="T41" fmla="*/ 335 h 388"/>
                <a:gd name="T42" fmla="*/ 291 w 437"/>
                <a:gd name="T43" fmla="*/ 331 h 388"/>
                <a:gd name="T44" fmla="*/ 317 w 437"/>
                <a:gd name="T45" fmla="*/ 327 h 388"/>
                <a:gd name="T46" fmla="*/ 342 w 437"/>
                <a:gd name="T47" fmla="*/ 321 h 388"/>
                <a:gd name="T48" fmla="*/ 365 w 437"/>
                <a:gd name="T49" fmla="*/ 318 h 388"/>
                <a:gd name="T50" fmla="*/ 392 w 437"/>
                <a:gd name="T51" fmla="*/ 314 h 388"/>
                <a:gd name="T52" fmla="*/ 420 w 437"/>
                <a:gd name="T53" fmla="*/ 306 h 388"/>
                <a:gd name="T54" fmla="*/ 433 w 437"/>
                <a:gd name="T55" fmla="*/ 302 h 388"/>
                <a:gd name="T56" fmla="*/ 413 w 437"/>
                <a:gd name="T57" fmla="*/ 289 h 388"/>
                <a:gd name="T58" fmla="*/ 392 w 437"/>
                <a:gd name="T59" fmla="*/ 262 h 388"/>
                <a:gd name="T60" fmla="*/ 380 w 437"/>
                <a:gd name="T61" fmla="*/ 240 h 388"/>
                <a:gd name="T62" fmla="*/ 369 w 437"/>
                <a:gd name="T63" fmla="*/ 205 h 388"/>
                <a:gd name="T64" fmla="*/ 363 w 437"/>
                <a:gd name="T65" fmla="*/ 179 h 388"/>
                <a:gd name="T66" fmla="*/ 357 w 437"/>
                <a:gd name="T67" fmla="*/ 156 h 388"/>
                <a:gd name="T68" fmla="*/ 355 w 437"/>
                <a:gd name="T69" fmla="*/ 135 h 388"/>
                <a:gd name="T70" fmla="*/ 352 w 437"/>
                <a:gd name="T71" fmla="*/ 103 h 388"/>
                <a:gd name="T72" fmla="*/ 350 w 437"/>
                <a:gd name="T73" fmla="*/ 70 h 388"/>
                <a:gd name="T74" fmla="*/ 352 w 437"/>
                <a:gd name="T75" fmla="*/ 46 h 388"/>
                <a:gd name="T76" fmla="*/ 352 w 437"/>
                <a:gd name="T77" fmla="*/ 25 h 388"/>
                <a:gd name="T78" fmla="*/ 355 w 437"/>
                <a:gd name="T79" fmla="*/ 2 h 388"/>
                <a:gd name="T80" fmla="*/ 344 w 437"/>
                <a:gd name="T81" fmla="*/ 2 h 388"/>
                <a:gd name="T82" fmla="*/ 314 w 437"/>
                <a:gd name="T83" fmla="*/ 8 h 388"/>
                <a:gd name="T84" fmla="*/ 291 w 437"/>
                <a:gd name="T85" fmla="*/ 13 h 388"/>
                <a:gd name="T86" fmla="*/ 264 w 437"/>
                <a:gd name="T87" fmla="*/ 19 h 388"/>
                <a:gd name="T88" fmla="*/ 236 w 437"/>
                <a:gd name="T89" fmla="*/ 25 h 388"/>
                <a:gd name="T90" fmla="*/ 205 w 437"/>
                <a:gd name="T91" fmla="*/ 32 h 388"/>
                <a:gd name="T92" fmla="*/ 173 w 437"/>
                <a:gd name="T93" fmla="*/ 40 h 388"/>
                <a:gd name="T94" fmla="*/ 141 w 437"/>
                <a:gd name="T95" fmla="*/ 46 h 388"/>
                <a:gd name="T96" fmla="*/ 110 w 437"/>
                <a:gd name="T97" fmla="*/ 53 h 388"/>
                <a:gd name="T98" fmla="*/ 84 w 437"/>
                <a:gd name="T99" fmla="*/ 59 h 388"/>
                <a:gd name="T100" fmla="*/ 59 w 437"/>
                <a:gd name="T101" fmla="*/ 67 h 388"/>
                <a:gd name="T102" fmla="*/ 34 w 437"/>
                <a:gd name="T103" fmla="*/ 72 h 388"/>
                <a:gd name="T104" fmla="*/ 13 w 437"/>
                <a:gd name="T105" fmla="*/ 76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7" h="388">
                  <a:moveTo>
                    <a:pt x="13" y="78"/>
                  </a:moveTo>
                  <a:lnTo>
                    <a:pt x="13" y="89"/>
                  </a:lnTo>
                  <a:lnTo>
                    <a:pt x="15" y="101"/>
                  </a:lnTo>
                  <a:lnTo>
                    <a:pt x="15" y="112"/>
                  </a:lnTo>
                  <a:lnTo>
                    <a:pt x="15" y="124"/>
                  </a:lnTo>
                  <a:lnTo>
                    <a:pt x="15" y="135"/>
                  </a:lnTo>
                  <a:lnTo>
                    <a:pt x="15" y="147"/>
                  </a:lnTo>
                  <a:lnTo>
                    <a:pt x="15" y="156"/>
                  </a:lnTo>
                  <a:lnTo>
                    <a:pt x="17" y="167"/>
                  </a:lnTo>
                  <a:lnTo>
                    <a:pt x="15" y="177"/>
                  </a:lnTo>
                  <a:lnTo>
                    <a:pt x="15" y="186"/>
                  </a:lnTo>
                  <a:lnTo>
                    <a:pt x="15" y="196"/>
                  </a:lnTo>
                  <a:lnTo>
                    <a:pt x="15" y="207"/>
                  </a:lnTo>
                  <a:lnTo>
                    <a:pt x="15" y="215"/>
                  </a:lnTo>
                  <a:lnTo>
                    <a:pt x="15" y="224"/>
                  </a:lnTo>
                  <a:lnTo>
                    <a:pt x="15" y="232"/>
                  </a:lnTo>
                  <a:lnTo>
                    <a:pt x="15" y="242"/>
                  </a:lnTo>
                  <a:lnTo>
                    <a:pt x="15" y="249"/>
                  </a:lnTo>
                  <a:lnTo>
                    <a:pt x="13" y="257"/>
                  </a:lnTo>
                  <a:lnTo>
                    <a:pt x="13" y="264"/>
                  </a:lnTo>
                  <a:lnTo>
                    <a:pt x="13" y="272"/>
                  </a:lnTo>
                  <a:lnTo>
                    <a:pt x="11" y="278"/>
                  </a:lnTo>
                  <a:lnTo>
                    <a:pt x="11" y="285"/>
                  </a:lnTo>
                  <a:lnTo>
                    <a:pt x="11" y="291"/>
                  </a:lnTo>
                  <a:lnTo>
                    <a:pt x="11" y="299"/>
                  </a:lnTo>
                  <a:lnTo>
                    <a:pt x="10" y="304"/>
                  </a:lnTo>
                  <a:lnTo>
                    <a:pt x="10" y="308"/>
                  </a:lnTo>
                  <a:lnTo>
                    <a:pt x="8" y="314"/>
                  </a:lnTo>
                  <a:lnTo>
                    <a:pt x="8" y="320"/>
                  </a:lnTo>
                  <a:lnTo>
                    <a:pt x="8" y="325"/>
                  </a:lnTo>
                  <a:lnTo>
                    <a:pt x="8" y="331"/>
                  </a:lnTo>
                  <a:lnTo>
                    <a:pt x="6" y="335"/>
                  </a:lnTo>
                  <a:lnTo>
                    <a:pt x="6" y="340"/>
                  </a:lnTo>
                  <a:lnTo>
                    <a:pt x="4" y="348"/>
                  </a:lnTo>
                  <a:lnTo>
                    <a:pt x="4" y="356"/>
                  </a:lnTo>
                  <a:lnTo>
                    <a:pt x="2" y="361"/>
                  </a:lnTo>
                  <a:lnTo>
                    <a:pt x="0" y="369"/>
                  </a:lnTo>
                  <a:lnTo>
                    <a:pt x="0" y="373"/>
                  </a:lnTo>
                  <a:lnTo>
                    <a:pt x="0" y="377"/>
                  </a:lnTo>
                  <a:lnTo>
                    <a:pt x="0" y="380"/>
                  </a:lnTo>
                  <a:lnTo>
                    <a:pt x="0" y="384"/>
                  </a:lnTo>
                  <a:lnTo>
                    <a:pt x="0" y="388"/>
                  </a:lnTo>
                  <a:lnTo>
                    <a:pt x="6" y="384"/>
                  </a:lnTo>
                  <a:lnTo>
                    <a:pt x="10" y="378"/>
                  </a:lnTo>
                  <a:lnTo>
                    <a:pt x="15" y="375"/>
                  </a:lnTo>
                  <a:lnTo>
                    <a:pt x="23" y="373"/>
                  </a:lnTo>
                  <a:lnTo>
                    <a:pt x="34" y="371"/>
                  </a:lnTo>
                  <a:lnTo>
                    <a:pt x="38" y="369"/>
                  </a:lnTo>
                  <a:lnTo>
                    <a:pt x="44" y="367"/>
                  </a:lnTo>
                  <a:lnTo>
                    <a:pt x="49" y="365"/>
                  </a:lnTo>
                  <a:lnTo>
                    <a:pt x="55" y="365"/>
                  </a:lnTo>
                  <a:lnTo>
                    <a:pt x="61" y="365"/>
                  </a:lnTo>
                  <a:lnTo>
                    <a:pt x="67" y="363"/>
                  </a:lnTo>
                  <a:lnTo>
                    <a:pt x="72" y="363"/>
                  </a:lnTo>
                  <a:lnTo>
                    <a:pt x="80" y="363"/>
                  </a:lnTo>
                  <a:lnTo>
                    <a:pt x="86" y="363"/>
                  </a:lnTo>
                  <a:lnTo>
                    <a:pt x="91" y="361"/>
                  </a:lnTo>
                  <a:lnTo>
                    <a:pt x="97" y="361"/>
                  </a:lnTo>
                  <a:lnTo>
                    <a:pt x="103" y="361"/>
                  </a:lnTo>
                  <a:lnTo>
                    <a:pt x="108" y="361"/>
                  </a:lnTo>
                  <a:lnTo>
                    <a:pt x="116" y="361"/>
                  </a:lnTo>
                  <a:lnTo>
                    <a:pt x="122" y="361"/>
                  </a:lnTo>
                  <a:lnTo>
                    <a:pt x="127" y="361"/>
                  </a:lnTo>
                  <a:lnTo>
                    <a:pt x="133" y="359"/>
                  </a:lnTo>
                  <a:lnTo>
                    <a:pt x="139" y="359"/>
                  </a:lnTo>
                  <a:lnTo>
                    <a:pt x="145" y="359"/>
                  </a:lnTo>
                  <a:lnTo>
                    <a:pt x="150" y="359"/>
                  </a:lnTo>
                  <a:lnTo>
                    <a:pt x="160" y="359"/>
                  </a:lnTo>
                  <a:lnTo>
                    <a:pt x="169" y="359"/>
                  </a:lnTo>
                  <a:lnTo>
                    <a:pt x="175" y="358"/>
                  </a:lnTo>
                  <a:lnTo>
                    <a:pt x="183" y="358"/>
                  </a:lnTo>
                  <a:lnTo>
                    <a:pt x="190" y="356"/>
                  </a:lnTo>
                  <a:lnTo>
                    <a:pt x="198" y="356"/>
                  </a:lnTo>
                  <a:lnTo>
                    <a:pt x="203" y="352"/>
                  </a:lnTo>
                  <a:lnTo>
                    <a:pt x="213" y="350"/>
                  </a:lnTo>
                  <a:lnTo>
                    <a:pt x="219" y="348"/>
                  </a:lnTo>
                  <a:lnTo>
                    <a:pt x="228" y="346"/>
                  </a:lnTo>
                  <a:lnTo>
                    <a:pt x="236" y="344"/>
                  </a:lnTo>
                  <a:lnTo>
                    <a:pt x="245" y="340"/>
                  </a:lnTo>
                  <a:lnTo>
                    <a:pt x="249" y="340"/>
                  </a:lnTo>
                  <a:lnTo>
                    <a:pt x="253" y="339"/>
                  </a:lnTo>
                  <a:lnTo>
                    <a:pt x="259" y="337"/>
                  </a:lnTo>
                  <a:lnTo>
                    <a:pt x="264" y="337"/>
                  </a:lnTo>
                  <a:lnTo>
                    <a:pt x="268" y="335"/>
                  </a:lnTo>
                  <a:lnTo>
                    <a:pt x="274" y="333"/>
                  </a:lnTo>
                  <a:lnTo>
                    <a:pt x="279" y="333"/>
                  </a:lnTo>
                  <a:lnTo>
                    <a:pt x="285" y="331"/>
                  </a:lnTo>
                  <a:lnTo>
                    <a:pt x="291" y="331"/>
                  </a:lnTo>
                  <a:lnTo>
                    <a:pt x="298" y="329"/>
                  </a:lnTo>
                  <a:lnTo>
                    <a:pt x="304" y="329"/>
                  </a:lnTo>
                  <a:lnTo>
                    <a:pt x="312" y="329"/>
                  </a:lnTo>
                  <a:lnTo>
                    <a:pt x="317" y="327"/>
                  </a:lnTo>
                  <a:lnTo>
                    <a:pt x="323" y="325"/>
                  </a:lnTo>
                  <a:lnTo>
                    <a:pt x="331" y="325"/>
                  </a:lnTo>
                  <a:lnTo>
                    <a:pt x="336" y="323"/>
                  </a:lnTo>
                  <a:lnTo>
                    <a:pt x="342" y="321"/>
                  </a:lnTo>
                  <a:lnTo>
                    <a:pt x="348" y="321"/>
                  </a:lnTo>
                  <a:lnTo>
                    <a:pt x="354" y="320"/>
                  </a:lnTo>
                  <a:lnTo>
                    <a:pt x="361" y="320"/>
                  </a:lnTo>
                  <a:lnTo>
                    <a:pt x="365" y="318"/>
                  </a:lnTo>
                  <a:lnTo>
                    <a:pt x="371" y="318"/>
                  </a:lnTo>
                  <a:lnTo>
                    <a:pt x="376" y="316"/>
                  </a:lnTo>
                  <a:lnTo>
                    <a:pt x="382" y="316"/>
                  </a:lnTo>
                  <a:lnTo>
                    <a:pt x="392" y="314"/>
                  </a:lnTo>
                  <a:lnTo>
                    <a:pt x="401" y="312"/>
                  </a:lnTo>
                  <a:lnTo>
                    <a:pt x="407" y="308"/>
                  </a:lnTo>
                  <a:lnTo>
                    <a:pt x="414" y="308"/>
                  </a:lnTo>
                  <a:lnTo>
                    <a:pt x="420" y="306"/>
                  </a:lnTo>
                  <a:lnTo>
                    <a:pt x="426" y="306"/>
                  </a:lnTo>
                  <a:lnTo>
                    <a:pt x="433" y="304"/>
                  </a:lnTo>
                  <a:lnTo>
                    <a:pt x="437" y="304"/>
                  </a:lnTo>
                  <a:lnTo>
                    <a:pt x="433" y="302"/>
                  </a:lnTo>
                  <a:lnTo>
                    <a:pt x="428" y="301"/>
                  </a:lnTo>
                  <a:lnTo>
                    <a:pt x="422" y="297"/>
                  </a:lnTo>
                  <a:lnTo>
                    <a:pt x="418" y="295"/>
                  </a:lnTo>
                  <a:lnTo>
                    <a:pt x="413" y="289"/>
                  </a:lnTo>
                  <a:lnTo>
                    <a:pt x="407" y="285"/>
                  </a:lnTo>
                  <a:lnTo>
                    <a:pt x="401" y="276"/>
                  </a:lnTo>
                  <a:lnTo>
                    <a:pt x="395" y="268"/>
                  </a:lnTo>
                  <a:lnTo>
                    <a:pt x="392" y="262"/>
                  </a:lnTo>
                  <a:lnTo>
                    <a:pt x="388" y="257"/>
                  </a:lnTo>
                  <a:lnTo>
                    <a:pt x="386" y="251"/>
                  </a:lnTo>
                  <a:lnTo>
                    <a:pt x="382" y="245"/>
                  </a:lnTo>
                  <a:lnTo>
                    <a:pt x="380" y="240"/>
                  </a:lnTo>
                  <a:lnTo>
                    <a:pt x="376" y="232"/>
                  </a:lnTo>
                  <a:lnTo>
                    <a:pt x="374" y="223"/>
                  </a:lnTo>
                  <a:lnTo>
                    <a:pt x="373" y="215"/>
                  </a:lnTo>
                  <a:lnTo>
                    <a:pt x="369" y="205"/>
                  </a:lnTo>
                  <a:lnTo>
                    <a:pt x="367" y="196"/>
                  </a:lnTo>
                  <a:lnTo>
                    <a:pt x="365" y="190"/>
                  </a:lnTo>
                  <a:lnTo>
                    <a:pt x="365" y="185"/>
                  </a:lnTo>
                  <a:lnTo>
                    <a:pt x="363" y="179"/>
                  </a:lnTo>
                  <a:lnTo>
                    <a:pt x="363" y="175"/>
                  </a:lnTo>
                  <a:lnTo>
                    <a:pt x="361" y="167"/>
                  </a:lnTo>
                  <a:lnTo>
                    <a:pt x="359" y="162"/>
                  </a:lnTo>
                  <a:lnTo>
                    <a:pt x="357" y="156"/>
                  </a:lnTo>
                  <a:lnTo>
                    <a:pt x="357" y="150"/>
                  </a:lnTo>
                  <a:lnTo>
                    <a:pt x="357" y="147"/>
                  </a:lnTo>
                  <a:lnTo>
                    <a:pt x="355" y="141"/>
                  </a:lnTo>
                  <a:lnTo>
                    <a:pt x="355" y="135"/>
                  </a:lnTo>
                  <a:lnTo>
                    <a:pt x="355" y="131"/>
                  </a:lnTo>
                  <a:lnTo>
                    <a:pt x="354" y="120"/>
                  </a:lnTo>
                  <a:lnTo>
                    <a:pt x="352" y="112"/>
                  </a:lnTo>
                  <a:lnTo>
                    <a:pt x="352" y="103"/>
                  </a:lnTo>
                  <a:lnTo>
                    <a:pt x="352" y="95"/>
                  </a:lnTo>
                  <a:lnTo>
                    <a:pt x="350" y="86"/>
                  </a:lnTo>
                  <a:lnTo>
                    <a:pt x="350" y="78"/>
                  </a:lnTo>
                  <a:lnTo>
                    <a:pt x="350" y="70"/>
                  </a:lnTo>
                  <a:lnTo>
                    <a:pt x="350" y="65"/>
                  </a:lnTo>
                  <a:lnTo>
                    <a:pt x="350" y="57"/>
                  </a:lnTo>
                  <a:lnTo>
                    <a:pt x="352" y="50"/>
                  </a:lnTo>
                  <a:lnTo>
                    <a:pt x="352" y="46"/>
                  </a:lnTo>
                  <a:lnTo>
                    <a:pt x="352" y="40"/>
                  </a:lnTo>
                  <a:lnTo>
                    <a:pt x="352" y="34"/>
                  </a:lnTo>
                  <a:lnTo>
                    <a:pt x="352" y="29"/>
                  </a:lnTo>
                  <a:lnTo>
                    <a:pt x="352" y="25"/>
                  </a:lnTo>
                  <a:lnTo>
                    <a:pt x="354" y="21"/>
                  </a:lnTo>
                  <a:lnTo>
                    <a:pt x="354" y="13"/>
                  </a:lnTo>
                  <a:lnTo>
                    <a:pt x="355" y="10"/>
                  </a:lnTo>
                  <a:lnTo>
                    <a:pt x="355" y="2"/>
                  </a:lnTo>
                  <a:lnTo>
                    <a:pt x="355" y="0"/>
                  </a:lnTo>
                  <a:lnTo>
                    <a:pt x="352" y="0"/>
                  </a:lnTo>
                  <a:lnTo>
                    <a:pt x="350" y="0"/>
                  </a:lnTo>
                  <a:lnTo>
                    <a:pt x="344" y="2"/>
                  </a:lnTo>
                  <a:lnTo>
                    <a:pt x="338" y="4"/>
                  </a:lnTo>
                  <a:lnTo>
                    <a:pt x="329" y="6"/>
                  </a:lnTo>
                  <a:lnTo>
                    <a:pt x="319" y="8"/>
                  </a:lnTo>
                  <a:lnTo>
                    <a:pt x="314" y="8"/>
                  </a:lnTo>
                  <a:lnTo>
                    <a:pt x="310" y="10"/>
                  </a:lnTo>
                  <a:lnTo>
                    <a:pt x="304" y="12"/>
                  </a:lnTo>
                  <a:lnTo>
                    <a:pt x="298" y="13"/>
                  </a:lnTo>
                  <a:lnTo>
                    <a:pt x="291" y="13"/>
                  </a:lnTo>
                  <a:lnTo>
                    <a:pt x="285" y="15"/>
                  </a:lnTo>
                  <a:lnTo>
                    <a:pt x="279" y="17"/>
                  </a:lnTo>
                  <a:lnTo>
                    <a:pt x="272" y="17"/>
                  </a:lnTo>
                  <a:lnTo>
                    <a:pt x="264" y="19"/>
                  </a:lnTo>
                  <a:lnTo>
                    <a:pt x="257" y="21"/>
                  </a:lnTo>
                  <a:lnTo>
                    <a:pt x="251" y="21"/>
                  </a:lnTo>
                  <a:lnTo>
                    <a:pt x="243" y="25"/>
                  </a:lnTo>
                  <a:lnTo>
                    <a:pt x="236" y="25"/>
                  </a:lnTo>
                  <a:lnTo>
                    <a:pt x="228" y="27"/>
                  </a:lnTo>
                  <a:lnTo>
                    <a:pt x="221" y="29"/>
                  </a:lnTo>
                  <a:lnTo>
                    <a:pt x="213" y="32"/>
                  </a:lnTo>
                  <a:lnTo>
                    <a:pt x="205" y="32"/>
                  </a:lnTo>
                  <a:lnTo>
                    <a:pt x="198" y="34"/>
                  </a:lnTo>
                  <a:lnTo>
                    <a:pt x="188" y="36"/>
                  </a:lnTo>
                  <a:lnTo>
                    <a:pt x="183" y="40"/>
                  </a:lnTo>
                  <a:lnTo>
                    <a:pt x="173" y="40"/>
                  </a:lnTo>
                  <a:lnTo>
                    <a:pt x="165" y="42"/>
                  </a:lnTo>
                  <a:lnTo>
                    <a:pt x="158" y="44"/>
                  </a:lnTo>
                  <a:lnTo>
                    <a:pt x="150" y="46"/>
                  </a:lnTo>
                  <a:lnTo>
                    <a:pt x="141" y="46"/>
                  </a:lnTo>
                  <a:lnTo>
                    <a:pt x="133" y="48"/>
                  </a:lnTo>
                  <a:lnTo>
                    <a:pt x="125" y="50"/>
                  </a:lnTo>
                  <a:lnTo>
                    <a:pt x="120" y="51"/>
                  </a:lnTo>
                  <a:lnTo>
                    <a:pt x="110" y="53"/>
                  </a:lnTo>
                  <a:lnTo>
                    <a:pt x="105" y="55"/>
                  </a:lnTo>
                  <a:lnTo>
                    <a:pt x="97" y="57"/>
                  </a:lnTo>
                  <a:lnTo>
                    <a:pt x="91" y="59"/>
                  </a:lnTo>
                  <a:lnTo>
                    <a:pt x="84" y="59"/>
                  </a:lnTo>
                  <a:lnTo>
                    <a:pt x="76" y="61"/>
                  </a:lnTo>
                  <a:lnTo>
                    <a:pt x="70" y="63"/>
                  </a:lnTo>
                  <a:lnTo>
                    <a:pt x="65" y="65"/>
                  </a:lnTo>
                  <a:lnTo>
                    <a:pt x="59" y="67"/>
                  </a:lnTo>
                  <a:lnTo>
                    <a:pt x="53" y="67"/>
                  </a:lnTo>
                  <a:lnTo>
                    <a:pt x="48" y="69"/>
                  </a:lnTo>
                  <a:lnTo>
                    <a:pt x="44" y="70"/>
                  </a:lnTo>
                  <a:lnTo>
                    <a:pt x="34" y="72"/>
                  </a:lnTo>
                  <a:lnTo>
                    <a:pt x="29" y="74"/>
                  </a:lnTo>
                  <a:lnTo>
                    <a:pt x="21" y="74"/>
                  </a:lnTo>
                  <a:lnTo>
                    <a:pt x="17" y="76"/>
                  </a:lnTo>
                  <a:lnTo>
                    <a:pt x="13" y="76"/>
                  </a:lnTo>
                  <a:lnTo>
                    <a:pt x="13" y="78"/>
                  </a:lnTo>
                  <a:lnTo>
                    <a:pt x="13" y="78"/>
                  </a:lnTo>
                  <a:close/>
                </a:path>
              </a:pathLst>
            </a:custGeom>
            <a:solidFill>
              <a:srgbClr val="FF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746" y="1508"/>
              <a:ext cx="198" cy="238"/>
            </a:xfrm>
            <a:custGeom>
              <a:avLst/>
              <a:gdLst>
                <a:gd name="T0" fmla="*/ 158 w 396"/>
                <a:gd name="T1" fmla="*/ 93 h 475"/>
                <a:gd name="T2" fmla="*/ 190 w 396"/>
                <a:gd name="T3" fmla="*/ 124 h 475"/>
                <a:gd name="T4" fmla="*/ 215 w 396"/>
                <a:gd name="T5" fmla="*/ 160 h 475"/>
                <a:gd name="T6" fmla="*/ 230 w 396"/>
                <a:gd name="T7" fmla="*/ 200 h 475"/>
                <a:gd name="T8" fmla="*/ 238 w 396"/>
                <a:gd name="T9" fmla="*/ 242 h 475"/>
                <a:gd name="T10" fmla="*/ 240 w 396"/>
                <a:gd name="T11" fmla="*/ 280 h 475"/>
                <a:gd name="T12" fmla="*/ 238 w 396"/>
                <a:gd name="T13" fmla="*/ 319 h 475"/>
                <a:gd name="T14" fmla="*/ 234 w 396"/>
                <a:gd name="T15" fmla="*/ 354 h 475"/>
                <a:gd name="T16" fmla="*/ 228 w 396"/>
                <a:gd name="T17" fmla="*/ 384 h 475"/>
                <a:gd name="T18" fmla="*/ 223 w 396"/>
                <a:gd name="T19" fmla="*/ 413 h 475"/>
                <a:gd name="T20" fmla="*/ 225 w 396"/>
                <a:gd name="T21" fmla="*/ 430 h 475"/>
                <a:gd name="T22" fmla="*/ 249 w 396"/>
                <a:gd name="T23" fmla="*/ 388 h 475"/>
                <a:gd name="T24" fmla="*/ 270 w 396"/>
                <a:gd name="T25" fmla="*/ 356 h 475"/>
                <a:gd name="T26" fmla="*/ 289 w 396"/>
                <a:gd name="T27" fmla="*/ 338 h 475"/>
                <a:gd name="T28" fmla="*/ 291 w 396"/>
                <a:gd name="T29" fmla="*/ 358 h 475"/>
                <a:gd name="T30" fmla="*/ 284 w 396"/>
                <a:gd name="T31" fmla="*/ 384 h 475"/>
                <a:gd name="T32" fmla="*/ 278 w 396"/>
                <a:gd name="T33" fmla="*/ 413 h 475"/>
                <a:gd name="T34" fmla="*/ 272 w 396"/>
                <a:gd name="T35" fmla="*/ 439 h 475"/>
                <a:gd name="T36" fmla="*/ 268 w 396"/>
                <a:gd name="T37" fmla="*/ 470 h 475"/>
                <a:gd name="T38" fmla="*/ 287 w 396"/>
                <a:gd name="T39" fmla="*/ 449 h 475"/>
                <a:gd name="T40" fmla="*/ 312 w 396"/>
                <a:gd name="T41" fmla="*/ 403 h 475"/>
                <a:gd name="T42" fmla="*/ 329 w 396"/>
                <a:gd name="T43" fmla="*/ 377 h 475"/>
                <a:gd name="T44" fmla="*/ 337 w 396"/>
                <a:gd name="T45" fmla="*/ 409 h 475"/>
                <a:gd name="T46" fmla="*/ 341 w 396"/>
                <a:gd name="T47" fmla="*/ 451 h 475"/>
                <a:gd name="T48" fmla="*/ 342 w 396"/>
                <a:gd name="T49" fmla="*/ 475 h 475"/>
                <a:gd name="T50" fmla="*/ 350 w 396"/>
                <a:gd name="T51" fmla="*/ 458 h 475"/>
                <a:gd name="T52" fmla="*/ 361 w 396"/>
                <a:gd name="T53" fmla="*/ 434 h 475"/>
                <a:gd name="T54" fmla="*/ 375 w 396"/>
                <a:gd name="T55" fmla="*/ 399 h 475"/>
                <a:gd name="T56" fmla="*/ 388 w 396"/>
                <a:gd name="T57" fmla="*/ 358 h 475"/>
                <a:gd name="T58" fmla="*/ 392 w 396"/>
                <a:gd name="T59" fmla="*/ 333 h 475"/>
                <a:gd name="T60" fmla="*/ 394 w 396"/>
                <a:gd name="T61" fmla="*/ 306 h 475"/>
                <a:gd name="T62" fmla="*/ 396 w 396"/>
                <a:gd name="T63" fmla="*/ 278 h 475"/>
                <a:gd name="T64" fmla="*/ 392 w 396"/>
                <a:gd name="T65" fmla="*/ 247 h 475"/>
                <a:gd name="T66" fmla="*/ 384 w 396"/>
                <a:gd name="T67" fmla="*/ 215 h 475"/>
                <a:gd name="T68" fmla="*/ 373 w 396"/>
                <a:gd name="T69" fmla="*/ 181 h 475"/>
                <a:gd name="T70" fmla="*/ 358 w 396"/>
                <a:gd name="T71" fmla="*/ 145 h 475"/>
                <a:gd name="T72" fmla="*/ 341 w 396"/>
                <a:gd name="T73" fmla="*/ 114 h 475"/>
                <a:gd name="T74" fmla="*/ 320 w 396"/>
                <a:gd name="T75" fmla="*/ 84 h 475"/>
                <a:gd name="T76" fmla="*/ 280 w 396"/>
                <a:gd name="T77" fmla="*/ 46 h 475"/>
                <a:gd name="T78" fmla="*/ 240 w 396"/>
                <a:gd name="T79" fmla="*/ 21 h 475"/>
                <a:gd name="T80" fmla="*/ 200 w 396"/>
                <a:gd name="T81" fmla="*/ 8 h 475"/>
                <a:gd name="T82" fmla="*/ 164 w 396"/>
                <a:gd name="T83" fmla="*/ 2 h 475"/>
                <a:gd name="T84" fmla="*/ 132 w 396"/>
                <a:gd name="T85" fmla="*/ 2 h 475"/>
                <a:gd name="T86" fmla="*/ 99 w 396"/>
                <a:gd name="T87" fmla="*/ 4 h 475"/>
                <a:gd name="T88" fmla="*/ 67 w 396"/>
                <a:gd name="T89" fmla="*/ 10 h 475"/>
                <a:gd name="T90" fmla="*/ 38 w 396"/>
                <a:gd name="T91" fmla="*/ 17 h 475"/>
                <a:gd name="T92" fmla="*/ 16 w 396"/>
                <a:gd name="T93" fmla="*/ 25 h 475"/>
                <a:gd name="T94" fmla="*/ 4 w 396"/>
                <a:gd name="T95" fmla="*/ 40 h 475"/>
                <a:gd name="T96" fmla="*/ 40 w 396"/>
                <a:gd name="T97" fmla="*/ 48 h 475"/>
                <a:gd name="T98" fmla="*/ 82 w 396"/>
                <a:gd name="T99" fmla="*/ 57 h 475"/>
                <a:gd name="T100" fmla="*/ 112 w 396"/>
                <a:gd name="T101" fmla="*/ 67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475">
                  <a:moveTo>
                    <a:pt x="124" y="72"/>
                  </a:moveTo>
                  <a:lnTo>
                    <a:pt x="132" y="76"/>
                  </a:lnTo>
                  <a:lnTo>
                    <a:pt x="141" y="82"/>
                  </a:lnTo>
                  <a:lnTo>
                    <a:pt x="149" y="86"/>
                  </a:lnTo>
                  <a:lnTo>
                    <a:pt x="158" y="93"/>
                  </a:lnTo>
                  <a:lnTo>
                    <a:pt x="164" y="99"/>
                  </a:lnTo>
                  <a:lnTo>
                    <a:pt x="171" y="105"/>
                  </a:lnTo>
                  <a:lnTo>
                    <a:pt x="177" y="110"/>
                  </a:lnTo>
                  <a:lnTo>
                    <a:pt x="185" y="118"/>
                  </a:lnTo>
                  <a:lnTo>
                    <a:pt x="190" y="124"/>
                  </a:lnTo>
                  <a:lnTo>
                    <a:pt x="196" y="131"/>
                  </a:lnTo>
                  <a:lnTo>
                    <a:pt x="202" y="139"/>
                  </a:lnTo>
                  <a:lnTo>
                    <a:pt x="206" y="146"/>
                  </a:lnTo>
                  <a:lnTo>
                    <a:pt x="209" y="152"/>
                  </a:lnTo>
                  <a:lnTo>
                    <a:pt x="215" y="160"/>
                  </a:lnTo>
                  <a:lnTo>
                    <a:pt x="219" y="169"/>
                  </a:lnTo>
                  <a:lnTo>
                    <a:pt x="223" y="177"/>
                  </a:lnTo>
                  <a:lnTo>
                    <a:pt x="225" y="184"/>
                  </a:lnTo>
                  <a:lnTo>
                    <a:pt x="227" y="192"/>
                  </a:lnTo>
                  <a:lnTo>
                    <a:pt x="230" y="200"/>
                  </a:lnTo>
                  <a:lnTo>
                    <a:pt x="232" y="209"/>
                  </a:lnTo>
                  <a:lnTo>
                    <a:pt x="234" y="217"/>
                  </a:lnTo>
                  <a:lnTo>
                    <a:pt x="236" y="224"/>
                  </a:lnTo>
                  <a:lnTo>
                    <a:pt x="236" y="234"/>
                  </a:lnTo>
                  <a:lnTo>
                    <a:pt x="238" y="242"/>
                  </a:lnTo>
                  <a:lnTo>
                    <a:pt x="238" y="249"/>
                  </a:lnTo>
                  <a:lnTo>
                    <a:pt x="238" y="257"/>
                  </a:lnTo>
                  <a:lnTo>
                    <a:pt x="240" y="264"/>
                  </a:lnTo>
                  <a:lnTo>
                    <a:pt x="240" y="274"/>
                  </a:lnTo>
                  <a:lnTo>
                    <a:pt x="240" y="280"/>
                  </a:lnTo>
                  <a:lnTo>
                    <a:pt x="240" y="289"/>
                  </a:lnTo>
                  <a:lnTo>
                    <a:pt x="240" y="297"/>
                  </a:lnTo>
                  <a:lnTo>
                    <a:pt x="240" y="306"/>
                  </a:lnTo>
                  <a:lnTo>
                    <a:pt x="238" y="312"/>
                  </a:lnTo>
                  <a:lnTo>
                    <a:pt x="238" y="319"/>
                  </a:lnTo>
                  <a:lnTo>
                    <a:pt x="236" y="327"/>
                  </a:lnTo>
                  <a:lnTo>
                    <a:pt x="236" y="335"/>
                  </a:lnTo>
                  <a:lnTo>
                    <a:pt x="236" y="340"/>
                  </a:lnTo>
                  <a:lnTo>
                    <a:pt x="236" y="348"/>
                  </a:lnTo>
                  <a:lnTo>
                    <a:pt x="234" y="354"/>
                  </a:lnTo>
                  <a:lnTo>
                    <a:pt x="234" y="361"/>
                  </a:lnTo>
                  <a:lnTo>
                    <a:pt x="232" y="367"/>
                  </a:lnTo>
                  <a:lnTo>
                    <a:pt x="230" y="373"/>
                  </a:lnTo>
                  <a:lnTo>
                    <a:pt x="230" y="378"/>
                  </a:lnTo>
                  <a:lnTo>
                    <a:pt x="228" y="384"/>
                  </a:lnTo>
                  <a:lnTo>
                    <a:pt x="227" y="390"/>
                  </a:lnTo>
                  <a:lnTo>
                    <a:pt x="227" y="396"/>
                  </a:lnTo>
                  <a:lnTo>
                    <a:pt x="225" y="399"/>
                  </a:lnTo>
                  <a:lnTo>
                    <a:pt x="225" y="405"/>
                  </a:lnTo>
                  <a:lnTo>
                    <a:pt x="223" y="413"/>
                  </a:lnTo>
                  <a:lnTo>
                    <a:pt x="221" y="420"/>
                  </a:lnTo>
                  <a:lnTo>
                    <a:pt x="219" y="426"/>
                  </a:lnTo>
                  <a:lnTo>
                    <a:pt x="219" y="430"/>
                  </a:lnTo>
                  <a:lnTo>
                    <a:pt x="219" y="434"/>
                  </a:lnTo>
                  <a:lnTo>
                    <a:pt x="225" y="430"/>
                  </a:lnTo>
                  <a:lnTo>
                    <a:pt x="228" y="420"/>
                  </a:lnTo>
                  <a:lnTo>
                    <a:pt x="234" y="413"/>
                  </a:lnTo>
                  <a:lnTo>
                    <a:pt x="240" y="403"/>
                  </a:lnTo>
                  <a:lnTo>
                    <a:pt x="247" y="394"/>
                  </a:lnTo>
                  <a:lnTo>
                    <a:pt x="249" y="388"/>
                  </a:lnTo>
                  <a:lnTo>
                    <a:pt x="253" y="382"/>
                  </a:lnTo>
                  <a:lnTo>
                    <a:pt x="255" y="377"/>
                  </a:lnTo>
                  <a:lnTo>
                    <a:pt x="259" y="373"/>
                  </a:lnTo>
                  <a:lnTo>
                    <a:pt x="265" y="363"/>
                  </a:lnTo>
                  <a:lnTo>
                    <a:pt x="270" y="356"/>
                  </a:lnTo>
                  <a:lnTo>
                    <a:pt x="276" y="348"/>
                  </a:lnTo>
                  <a:lnTo>
                    <a:pt x="280" y="342"/>
                  </a:lnTo>
                  <a:lnTo>
                    <a:pt x="284" y="338"/>
                  </a:lnTo>
                  <a:lnTo>
                    <a:pt x="287" y="337"/>
                  </a:lnTo>
                  <a:lnTo>
                    <a:pt x="289" y="338"/>
                  </a:lnTo>
                  <a:lnTo>
                    <a:pt x="291" y="342"/>
                  </a:lnTo>
                  <a:lnTo>
                    <a:pt x="291" y="344"/>
                  </a:lnTo>
                  <a:lnTo>
                    <a:pt x="291" y="346"/>
                  </a:lnTo>
                  <a:lnTo>
                    <a:pt x="291" y="352"/>
                  </a:lnTo>
                  <a:lnTo>
                    <a:pt x="291" y="358"/>
                  </a:lnTo>
                  <a:lnTo>
                    <a:pt x="289" y="361"/>
                  </a:lnTo>
                  <a:lnTo>
                    <a:pt x="287" y="367"/>
                  </a:lnTo>
                  <a:lnTo>
                    <a:pt x="287" y="373"/>
                  </a:lnTo>
                  <a:lnTo>
                    <a:pt x="285" y="378"/>
                  </a:lnTo>
                  <a:lnTo>
                    <a:pt x="284" y="384"/>
                  </a:lnTo>
                  <a:lnTo>
                    <a:pt x="284" y="390"/>
                  </a:lnTo>
                  <a:lnTo>
                    <a:pt x="282" y="396"/>
                  </a:lnTo>
                  <a:lnTo>
                    <a:pt x="282" y="401"/>
                  </a:lnTo>
                  <a:lnTo>
                    <a:pt x="280" y="407"/>
                  </a:lnTo>
                  <a:lnTo>
                    <a:pt x="278" y="413"/>
                  </a:lnTo>
                  <a:lnTo>
                    <a:pt x="276" y="418"/>
                  </a:lnTo>
                  <a:lnTo>
                    <a:pt x="276" y="424"/>
                  </a:lnTo>
                  <a:lnTo>
                    <a:pt x="274" y="428"/>
                  </a:lnTo>
                  <a:lnTo>
                    <a:pt x="274" y="434"/>
                  </a:lnTo>
                  <a:lnTo>
                    <a:pt x="272" y="439"/>
                  </a:lnTo>
                  <a:lnTo>
                    <a:pt x="272" y="443"/>
                  </a:lnTo>
                  <a:lnTo>
                    <a:pt x="268" y="451"/>
                  </a:lnTo>
                  <a:lnTo>
                    <a:pt x="268" y="460"/>
                  </a:lnTo>
                  <a:lnTo>
                    <a:pt x="268" y="464"/>
                  </a:lnTo>
                  <a:lnTo>
                    <a:pt x="268" y="470"/>
                  </a:lnTo>
                  <a:lnTo>
                    <a:pt x="268" y="475"/>
                  </a:lnTo>
                  <a:lnTo>
                    <a:pt x="274" y="472"/>
                  </a:lnTo>
                  <a:lnTo>
                    <a:pt x="278" y="464"/>
                  </a:lnTo>
                  <a:lnTo>
                    <a:pt x="282" y="458"/>
                  </a:lnTo>
                  <a:lnTo>
                    <a:pt x="287" y="449"/>
                  </a:lnTo>
                  <a:lnTo>
                    <a:pt x="291" y="441"/>
                  </a:lnTo>
                  <a:lnTo>
                    <a:pt x="297" y="430"/>
                  </a:lnTo>
                  <a:lnTo>
                    <a:pt x="301" y="420"/>
                  </a:lnTo>
                  <a:lnTo>
                    <a:pt x="306" y="411"/>
                  </a:lnTo>
                  <a:lnTo>
                    <a:pt x="312" y="403"/>
                  </a:lnTo>
                  <a:lnTo>
                    <a:pt x="316" y="394"/>
                  </a:lnTo>
                  <a:lnTo>
                    <a:pt x="320" y="386"/>
                  </a:lnTo>
                  <a:lnTo>
                    <a:pt x="323" y="380"/>
                  </a:lnTo>
                  <a:lnTo>
                    <a:pt x="327" y="377"/>
                  </a:lnTo>
                  <a:lnTo>
                    <a:pt x="329" y="377"/>
                  </a:lnTo>
                  <a:lnTo>
                    <a:pt x="333" y="377"/>
                  </a:lnTo>
                  <a:lnTo>
                    <a:pt x="335" y="380"/>
                  </a:lnTo>
                  <a:lnTo>
                    <a:pt x="337" y="390"/>
                  </a:lnTo>
                  <a:lnTo>
                    <a:pt x="337" y="397"/>
                  </a:lnTo>
                  <a:lnTo>
                    <a:pt x="337" y="409"/>
                  </a:lnTo>
                  <a:lnTo>
                    <a:pt x="339" y="416"/>
                  </a:lnTo>
                  <a:lnTo>
                    <a:pt x="339" y="426"/>
                  </a:lnTo>
                  <a:lnTo>
                    <a:pt x="339" y="435"/>
                  </a:lnTo>
                  <a:lnTo>
                    <a:pt x="341" y="443"/>
                  </a:lnTo>
                  <a:lnTo>
                    <a:pt x="341" y="451"/>
                  </a:lnTo>
                  <a:lnTo>
                    <a:pt x="341" y="458"/>
                  </a:lnTo>
                  <a:lnTo>
                    <a:pt x="341" y="464"/>
                  </a:lnTo>
                  <a:lnTo>
                    <a:pt x="341" y="470"/>
                  </a:lnTo>
                  <a:lnTo>
                    <a:pt x="342" y="472"/>
                  </a:lnTo>
                  <a:lnTo>
                    <a:pt x="342" y="475"/>
                  </a:lnTo>
                  <a:lnTo>
                    <a:pt x="344" y="475"/>
                  </a:lnTo>
                  <a:lnTo>
                    <a:pt x="346" y="473"/>
                  </a:lnTo>
                  <a:lnTo>
                    <a:pt x="348" y="470"/>
                  </a:lnTo>
                  <a:lnTo>
                    <a:pt x="350" y="464"/>
                  </a:lnTo>
                  <a:lnTo>
                    <a:pt x="350" y="458"/>
                  </a:lnTo>
                  <a:lnTo>
                    <a:pt x="352" y="454"/>
                  </a:lnTo>
                  <a:lnTo>
                    <a:pt x="354" y="449"/>
                  </a:lnTo>
                  <a:lnTo>
                    <a:pt x="356" y="445"/>
                  </a:lnTo>
                  <a:lnTo>
                    <a:pt x="358" y="439"/>
                  </a:lnTo>
                  <a:lnTo>
                    <a:pt x="361" y="434"/>
                  </a:lnTo>
                  <a:lnTo>
                    <a:pt x="363" y="428"/>
                  </a:lnTo>
                  <a:lnTo>
                    <a:pt x="365" y="422"/>
                  </a:lnTo>
                  <a:lnTo>
                    <a:pt x="369" y="415"/>
                  </a:lnTo>
                  <a:lnTo>
                    <a:pt x="371" y="407"/>
                  </a:lnTo>
                  <a:lnTo>
                    <a:pt x="375" y="399"/>
                  </a:lnTo>
                  <a:lnTo>
                    <a:pt x="379" y="392"/>
                  </a:lnTo>
                  <a:lnTo>
                    <a:pt x="381" y="384"/>
                  </a:lnTo>
                  <a:lnTo>
                    <a:pt x="382" y="377"/>
                  </a:lnTo>
                  <a:lnTo>
                    <a:pt x="386" y="367"/>
                  </a:lnTo>
                  <a:lnTo>
                    <a:pt x="388" y="358"/>
                  </a:lnTo>
                  <a:lnTo>
                    <a:pt x="388" y="352"/>
                  </a:lnTo>
                  <a:lnTo>
                    <a:pt x="390" y="348"/>
                  </a:lnTo>
                  <a:lnTo>
                    <a:pt x="390" y="342"/>
                  </a:lnTo>
                  <a:lnTo>
                    <a:pt x="392" y="338"/>
                  </a:lnTo>
                  <a:lnTo>
                    <a:pt x="392" y="333"/>
                  </a:lnTo>
                  <a:lnTo>
                    <a:pt x="392" y="327"/>
                  </a:lnTo>
                  <a:lnTo>
                    <a:pt x="394" y="321"/>
                  </a:lnTo>
                  <a:lnTo>
                    <a:pt x="394" y="318"/>
                  </a:lnTo>
                  <a:lnTo>
                    <a:pt x="394" y="312"/>
                  </a:lnTo>
                  <a:lnTo>
                    <a:pt x="394" y="306"/>
                  </a:lnTo>
                  <a:lnTo>
                    <a:pt x="394" y="300"/>
                  </a:lnTo>
                  <a:lnTo>
                    <a:pt x="396" y="295"/>
                  </a:lnTo>
                  <a:lnTo>
                    <a:pt x="396" y="289"/>
                  </a:lnTo>
                  <a:lnTo>
                    <a:pt x="396" y="283"/>
                  </a:lnTo>
                  <a:lnTo>
                    <a:pt x="396" y="278"/>
                  </a:lnTo>
                  <a:lnTo>
                    <a:pt x="396" y="272"/>
                  </a:lnTo>
                  <a:lnTo>
                    <a:pt x="394" y="266"/>
                  </a:lnTo>
                  <a:lnTo>
                    <a:pt x="394" y="259"/>
                  </a:lnTo>
                  <a:lnTo>
                    <a:pt x="392" y="253"/>
                  </a:lnTo>
                  <a:lnTo>
                    <a:pt x="392" y="247"/>
                  </a:lnTo>
                  <a:lnTo>
                    <a:pt x="392" y="240"/>
                  </a:lnTo>
                  <a:lnTo>
                    <a:pt x="390" y="234"/>
                  </a:lnTo>
                  <a:lnTo>
                    <a:pt x="388" y="226"/>
                  </a:lnTo>
                  <a:lnTo>
                    <a:pt x="388" y="221"/>
                  </a:lnTo>
                  <a:lnTo>
                    <a:pt x="384" y="215"/>
                  </a:lnTo>
                  <a:lnTo>
                    <a:pt x="382" y="207"/>
                  </a:lnTo>
                  <a:lnTo>
                    <a:pt x="381" y="200"/>
                  </a:lnTo>
                  <a:lnTo>
                    <a:pt x="379" y="194"/>
                  </a:lnTo>
                  <a:lnTo>
                    <a:pt x="377" y="186"/>
                  </a:lnTo>
                  <a:lnTo>
                    <a:pt x="373" y="181"/>
                  </a:lnTo>
                  <a:lnTo>
                    <a:pt x="371" y="173"/>
                  </a:lnTo>
                  <a:lnTo>
                    <a:pt x="369" y="167"/>
                  </a:lnTo>
                  <a:lnTo>
                    <a:pt x="365" y="158"/>
                  </a:lnTo>
                  <a:lnTo>
                    <a:pt x="361" y="152"/>
                  </a:lnTo>
                  <a:lnTo>
                    <a:pt x="358" y="145"/>
                  </a:lnTo>
                  <a:lnTo>
                    <a:pt x="356" y="139"/>
                  </a:lnTo>
                  <a:lnTo>
                    <a:pt x="352" y="131"/>
                  </a:lnTo>
                  <a:lnTo>
                    <a:pt x="348" y="126"/>
                  </a:lnTo>
                  <a:lnTo>
                    <a:pt x="344" y="120"/>
                  </a:lnTo>
                  <a:lnTo>
                    <a:pt x="341" y="114"/>
                  </a:lnTo>
                  <a:lnTo>
                    <a:pt x="337" y="108"/>
                  </a:lnTo>
                  <a:lnTo>
                    <a:pt x="333" y="103"/>
                  </a:lnTo>
                  <a:lnTo>
                    <a:pt x="329" y="97"/>
                  </a:lnTo>
                  <a:lnTo>
                    <a:pt x="327" y="93"/>
                  </a:lnTo>
                  <a:lnTo>
                    <a:pt x="320" y="84"/>
                  </a:lnTo>
                  <a:lnTo>
                    <a:pt x="312" y="76"/>
                  </a:lnTo>
                  <a:lnTo>
                    <a:pt x="303" y="67"/>
                  </a:lnTo>
                  <a:lnTo>
                    <a:pt x="297" y="59"/>
                  </a:lnTo>
                  <a:lnTo>
                    <a:pt x="287" y="51"/>
                  </a:lnTo>
                  <a:lnTo>
                    <a:pt x="280" y="46"/>
                  </a:lnTo>
                  <a:lnTo>
                    <a:pt x="272" y="40"/>
                  </a:lnTo>
                  <a:lnTo>
                    <a:pt x="265" y="34"/>
                  </a:lnTo>
                  <a:lnTo>
                    <a:pt x="257" y="29"/>
                  </a:lnTo>
                  <a:lnTo>
                    <a:pt x="249" y="25"/>
                  </a:lnTo>
                  <a:lnTo>
                    <a:pt x="240" y="21"/>
                  </a:lnTo>
                  <a:lnTo>
                    <a:pt x="232" y="17"/>
                  </a:lnTo>
                  <a:lnTo>
                    <a:pt x="225" y="15"/>
                  </a:lnTo>
                  <a:lnTo>
                    <a:pt x="215" y="11"/>
                  </a:lnTo>
                  <a:lnTo>
                    <a:pt x="208" y="10"/>
                  </a:lnTo>
                  <a:lnTo>
                    <a:pt x="200" y="8"/>
                  </a:lnTo>
                  <a:lnTo>
                    <a:pt x="192" y="6"/>
                  </a:lnTo>
                  <a:lnTo>
                    <a:pt x="185" y="4"/>
                  </a:lnTo>
                  <a:lnTo>
                    <a:pt x="177" y="2"/>
                  </a:lnTo>
                  <a:lnTo>
                    <a:pt x="171" y="2"/>
                  </a:lnTo>
                  <a:lnTo>
                    <a:pt x="164" y="2"/>
                  </a:lnTo>
                  <a:lnTo>
                    <a:pt x="156" y="2"/>
                  </a:lnTo>
                  <a:lnTo>
                    <a:pt x="149" y="0"/>
                  </a:lnTo>
                  <a:lnTo>
                    <a:pt x="143" y="0"/>
                  </a:lnTo>
                  <a:lnTo>
                    <a:pt x="137" y="0"/>
                  </a:lnTo>
                  <a:lnTo>
                    <a:pt x="132" y="2"/>
                  </a:lnTo>
                  <a:lnTo>
                    <a:pt x="126" y="2"/>
                  </a:lnTo>
                  <a:lnTo>
                    <a:pt x="118" y="2"/>
                  </a:lnTo>
                  <a:lnTo>
                    <a:pt x="112" y="2"/>
                  </a:lnTo>
                  <a:lnTo>
                    <a:pt x="107" y="2"/>
                  </a:lnTo>
                  <a:lnTo>
                    <a:pt x="99" y="4"/>
                  </a:lnTo>
                  <a:lnTo>
                    <a:pt x="93" y="4"/>
                  </a:lnTo>
                  <a:lnTo>
                    <a:pt x="86" y="6"/>
                  </a:lnTo>
                  <a:lnTo>
                    <a:pt x="82" y="8"/>
                  </a:lnTo>
                  <a:lnTo>
                    <a:pt x="74" y="8"/>
                  </a:lnTo>
                  <a:lnTo>
                    <a:pt x="67" y="10"/>
                  </a:lnTo>
                  <a:lnTo>
                    <a:pt x="61" y="11"/>
                  </a:lnTo>
                  <a:lnTo>
                    <a:pt x="55" y="13"/>
                  </a:lnTo>
                  <a:lnTo>
                    <a:pt x="48" y="13"/>
                  </a:lnTo>
                  <a:lnTo>
                    <a:pt x="44" y="17"/>
                  </a:lnTo>
                  <a:lnTo>
                    <a:pt x="38" y="17"/>
                  </a:lnTo>
                  <a:lnTo>
                    <a:pt x="33" y="21"/>
                  </a:lnTo>
                  <a:lnTo>
                    <a:pt x="27" y="21"/>
                  </a:lnTo>
                  <a:lnTo>
                    <a:pt x="21" y="23"/>
                  </a:lnTo>
                  <a:lnTo>
                    <a:pt x="17" y="23"/>
                  </a:lnTo>
                  <a:lnTo>
                    <a:pt x="16" y="25"/>
                  </a:lnTo>
                  <a:lnTo>
                    <a:pt x="8" y="29"/>
                  </a:lnTo>
                  <a:lnTo>
                    <a:pt x="4" y="32"/>
                  </a:lnTo>
                  <a:lnTo>
                    <a:pt x="0" y="34"/>
                  </a:lnTo>
                  <a:lnTo>
                    <a:pt x="0" y="38"/>
                  </a:lnTo>
                  <a:lnTo>
                    <a:pt x="4" y="40"/>
                  </a:lnTo>
                  <a:lnTo>
                    <a:pt x="10" y="42"/>
                  </a:lnTo>
                  <a:lnTo>
                    <a:pt x="16" y="42"/>
                  </a:lnTo>
                  <a:lnTo>
                    <a:pt x="23" y="44"/>
                  </a:lnTo>
                  <a:lnTo>
                    <a:pt x="31" y="44"/>
                  </a:lnTo>
                  <a:lnTo>
                    <a:pt x="40" y="48"/>
                  </a:lnTo>
                  <a:lnTo>
                    <a:pt x="48" y="50"/>
                  </a:lnTo>
                  <a:lnTo>
                    <a:pt x="57" y="51"/>
                  </a:lnTo>
                  <a:lnTo>
                    <a:pt x="65" y="53"/>
                  </a:lnTo>
                  <a:lnTo>
                    <a:pt x="74" y="55"/>
                  </a:lnTo>
                  <a:lnTo>
                    <a:pt x="82" y="57"/>
                  </a:lnTo>
                  <a:lnTo>
                    <a:pt x="90" y="59"/>
                  </a:lnTo>
                  <a:lnTo>
                    <a:pt x="97" y="61"/>
                  </a:lnTo>
                  <a:lnTo>
                    <a:pt x="103" y="65"/>
                  </a:lnTo>
                  <a:lnTo>
                    <a:pt x="109" y="65"/>
                  </a:lnTo>
                  <a:lnTo>
                    <a:pt x="112" y="67"/>
                  </a:lnTo>
                  <a:lnTo>
                    <a:pt x="112" y="69"/>
                  </a:lnTo>
                  <a:lnTo>
                    <a:pt x="114" y="69"/>
                  </a:lnTo>
                  <a:lnTo>
                    <a:pt x="124" y="72"/>
                  </a:lnTo>
                  <a:lnTo>
                    <a:pt x="124" y="72"/>
                  </a:lnTo>
                  <a:close/>
                </a:path>
              </a:pathLst>
            </a:custGeom>
            <a:solidFill>
              <a:srgbClr val="FFE8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4476" y="1524"/>
              <a:ext cx="135" cy="256"/>
            </a:xfrm>
            <a:custGeom>
              <a:avLst/>
              <a:gdLst>
                <a:gd name="T0" fmla="*/ 104 w 269"/>
                <a:gd name="T1" fmla="*/ 38 h 512"/>
                <a:gd name="T2" fmla="*/ 70 w 269"/>
                <a:gd name="T3" fmla="*/ 88 h 512"/>
                <a:gd name="T4" fmla="*/ 41 w 269"/>
                <a:gd name="T5" fmla="*/ 137 h 512"/>
                <a:gd name="T6" fmla="*/ 22 w 269"/>
                <a:gd name="T7" fmla="*/ 185 h 512"/>
                <a:gd name="T8" fmla="*/ 11 w 269"/>
                <a:gd name="T9" fmla="*/ 232 h 512"/>
                <a:gd name="T10" fmla="*/ 1 w 269"/>
                <a:gd name="T11" fmla="*/ 276 h 512"/>
                <a:gd name="T12" fmla="*/ 0 w 269"/>
                <a:gd name="T13" fmla="*/ 318 h 512"/>
                <a:gd name="T14" fmla="*/ 1 w 269"/>
                <a:gd name="T15" fmla="*/ 356 h 512"/>
                <a:gd name="T16" fmla="*/ 5 w 269"/>
                <a:gd name="T17" fmla="*/ 390 h 512"/>
                <a:gd name="T18" fmla="*/ 13 w 269"/>
                <a:gd name="T19" fmla="*/ 421 h 512"/>
                <a:gd name="T20" fmla="*/ 20 w 269"/>
                <a:gd name="T21" fmla="*/ 445 h 512"/>
                <a:gd name="T22" fmla="*/ 28 w 269"/>
                <a:gd name="T23" fmla="*/ 468 h 512"/>
                <a:gd name="T24" fmla="*/ 41 w 269"/>
                <a:gd name="T25" fmla="*/ 489 h 512"/>
                <a:gd name="T26" fmla="*/ 45 w 269"/>
                <a:gd name="T27" fmla="*/ 480 h 512"/>
                <a:gd name="T28" fmla="*/ 38 w 269"/>
                <a:gd name="T29" fmla="*/ 455 h 512"/>
                <a:gd name="T30" fmla="*/ 34 w 269"/>
                <a:gd name="T31" fmla="*/ 436 h 512"/>
                <a:gd name="T32" fmla="*/ 32 w 269"/>
                <a:gd name="T33" fmla="*/ 405 h 512"/>
                <a:gd name="T34" fmla="*/ 34 w 269"/>
                <a:gd name="T35" fmla="*/ 390 h 512"/>
                <a:gd name="T36" fmla="*/ 47 w 269"/>
                <a:gd name="T37" fmla="*/ 413 h 512"/>
                <a:gd name="T38" fmla="*/ 57 w 269"/>
                <a:gd name="T39" fmla="*/ 440 h 512"/>
                <a:gd name="T40" fmla="*/ 64 w 269"/>
                <a:gd name="T41" fmla="*/ 459 h 512"/>
                <a:gd name="T42" fmla="*/ 79 w 269"/>
                <a:gd name="T43" fmla="*/ 491 h 512"/>
                <a:gd name="T44" fmla="*/ 91 w 269"/>
                <a:gd name="T45" fmla="*/ 510 h 512"/>
                <a:gd name="T46" fmla="*/ 93 w 269"/>
                <a:gd name="T47" fmla="*/ 499 h 512"/>
                <a:gd name="T48" fmla="*/ 91 w 269"/>
                <a:gd name="T49" fmla="*/ 474 h 512"/>
                <a:gd name="T50" fmla="*/ 89 w 269"/>
                <a:gd name="T51" fmla="*/ 449 h 512"/>
                <a:gd name="T52" fmla="*/ 89 w 269"/>
                <a:gd name="T53" fmla="*/ 426 h 512"/>
                <a:gd name="T54" fmla="*/ 87 w 269"/>
                <a:gd name="T55" fmla="*/ 403 h 512"/>
                <a:gd name="T56" fmla="*/ 89 w 269"/>
                <a:gd name="T57" fmla="*/ 381 h 512"/>
                <a:gd name="T58" fmla="*/ 96 w 269"/>
                <a:gd name="T59" fmla="*/ 396 h 512"/>
                <a:gd name="T60" fmla="*/ 108 w 269"/>
                <a:gd name="T61" fmla="*/ 421 h 512"/>
                <a:gd name="T62" fmla="*/ 119 w 269"/>
                <a:gd name="T63" fmla="*/ 441 h 512"/>
                <a:gd name="T64" fmla="*/ 138 w 269"/>
                <a:gd name="T65" fmla="*/ 474 h 512"/>
                <a:gd name="T66" fmla="*/ 153 w 269"/>
                <a:gd name="T67" fmla="*/ 491 h 512"/>
                <a:gd name="T68" fmla="*/ 150 w 269"/>
                <a:gd name="T69" fmla="*/ 472 h 512"/>
                <a:gd name="T70" fmla="*/ 144 w 269"/>
                <a:gd name="T71" fmla="*/ 445 h 512"/>
                <a:gd name="T72" fmla="*/ 136 w 269"/>
                <a:gd name="T73" fmla="*/ 421 h 512"/>
                <a:gd name="T74" fmla="*/ 131 w 269"/>
                <a:gd name="T75" fmla="*/ 392 h 512"/>
                <a:gd name="T76" fmla="*/ 125 w 269"/>
                <a:gd name="T77" fmla="*/ 360 h 512"/>
                <a:gd name="T78" fmla="*/ 123 w 269"/>
                <a:gd name="T79" fmla="*/ 324 h 512"/>
                <a:gd name="T80" fmla="*/ 121 w 269"/>
                <a:gd name="T81" fmla="*/ 286 h 512"/>
                <a:gd name="T82" fmla="*/ 123 w 269"/>
                <a:gd name="T83" fmla="*/ 261 h 512"/>
                <a:gd name="T84" fmla="*/ 125 w 269"/>
                <a:gd name="T85" fmla="*/ 242 h 512"/>
                <a:gd name="T86" fmla="*/ 129 w 269"/>
                <a:gd name="T87" fmla="*/ 219 h 512"/>
                <a:gd name="T88" fmla="*/ 142 w 269"/>
                <a:gd name="T89" fmla="*/ 185 h 512"/>
                <a:gd name="T90" fmla="*/ 165 w 269"/>
                <a:gd name="T91" fmla="*/ 151 h 512"/>
                <a:gd name="T92" fmla="*/ 192 w 269"/>
                <a:gd name="T93" fmla="*/ 120 h 512"/>
                <a:gd name="T94" fmla="*/ 220 w 269"/>
                <a:gd name="T95" fmla="*/ 95 h 512"/>
                <a:gd name="T96" fmla="*/ 245 w 269"/>
                <a:gd name="T97" fmla="*/ 73 h 512"/>
                <a:gd name="T98" fmla="*/ 266 w 269"/>
                <a:gd name="T99" fmla="*/ 54 h 512"/>
                <a:gd name="T100" fmla="*/ 258 w 269"/>
                <a:gd name="T101" fmla="*/ 31 h 512"/>
                <a:gd name="T102" fmla="*/ 226 w 269"/>
                <a:gd name="T103" fmla="*/ 18 h 512"/>
                <a:gd name="T104" fmla="*/ 205 w 269"/>
                <a:gd name="T105" fmla="*/ 12 h 512"/>
                <a:gd name="T106" fmla="*/ 184 w 269"/>
                <a:gd name="T107" fmla="*/ 6 h 512"/>
                <a:gd name="T108" fmla="*/ 161 w 269"/>
                <a:gd name="T109" fmla="*/ 2 h 512"/>
                <a:gd name="T110" fmla="*/ 138 w 269"/>
                <a:gd name="T111"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9" h="512">
                  <a:moveTo>
                    <a:pt x="138" y="0"/>
                  </a:moveTo>
                  <a:lnTo>
                    <a:pt x="127" y="12"/>
                  </a:lnTo>
                  <a:lnTo>
                    <a:pt x="115" y="25"/>
                  </a:lnTo>
                  <a:lnTo>
                    <a:pt x="104" y="38"/>
                  </a:lnTo>
                  <a:lnTo>
                    <a:pt x="96" y="52"/>
                  </a:lnTo>
                  <a:lnTo>
                    <a:pt x="87" y="63"/>
                  </a:lnTo>
                  <a:lnTo>
                    <a:pt x="77" y="76"/>
                  </a:lnTo>
                  <a:lnTo>
                    <a:pt x="70" y="88"/>
                  </a:lnTo>
                  <a:lnTo>
                    <a:pt x="62" y="101"/>
                  </a:lnTo>
                  <a:lnTo>
                    <a:pt x="55" y="114"/>
                  </a:lnTo>
                  <a:lnTo>
                    <a:pt x="47" y="126"/>
                  </a:lnTo>
                  <a:lnTo>
                    <a:pt x="41" y="137"/>
                  </a:lnTo>
                  <a:lnTo>
                    <a:pt x="36" y="151"/>
                  </a:lnTo>
                  <a:lnTo>
                    <a:pt x="30" y="162"/>
                  </a:lnTo>
                  <a:lnTo>
                    <a:pt x="26" y="175"/>
                  </a:lnTo>
                  <a:lnTo>
                    <a:pt x="22" y="185"/>
                  </a:lnTo>
                  <a:lnTo>
                    <a:pt x="20" y="198"/>
                  </a:lnTo>
                  <a:lnTo>
                    <a:pt x="17" y="210"/>
                  </a:lnTo>
                  <a:lnTo>
                    <a:pt x="13" y="221"/>
                  </a:lnTo>
                  <a:lnTo>
                    <a:pt x="11" y="232"/>
                  </a:lnTo>
                  <a:lnTo>
                    <a:pt x="7" y="244"/>
                  </a:lnTo>
                  <a:lnTo>
                    <a:pt x="5" y="253"/>
                  </a:lnTo>
                  <a:lnTo>
                    <a:pt x="3" y="265"/>
                  </a:lnTo>
                  <a:lnTo>
                    <a:pt x="1" y="276"/>
                  </a:lnTo>
                  <a:lnTo>
                    <a:pt x="1" y="287"/>
                  </a:lnTo>
                  <a:lnTo>
                    <a:pt x="1" y="297"/>
                  </a:lnTo>
                  <a:lnTo>
                    <a:pt x="0" y="308"/>
                  </a:lnTo>
                  <a:lnTo>
                    <a:pt x="0" y="318"/>
                  </a:lnTo>
                  <a:lnTo>
                    <a:pt x="1" y="327"/>
                  </a:lnTo>
                  <a:lnTo>
                    <a:pt x="1" y="337"/>
                  </a:lnTo>
                  <a:lnTo>
                    <a:pt x="1" y="346"/>
                  </a:lnTo>
                  <a:lnTo>
                    <a:pt x="1" y="356"/>
                  </a:lnTo>
                  <a:lnTo>
                    <a:pt x="3" y="365"/>
                  </a:lnTo>
                  <a:lnTo>
                    <a:pt x="3" y="373"/>
                  </a:lnTo>
                  <a:lnTo>
                    <a:pt x="5" y="381"/>
                  </a:lnTo>
                  <a:lnTo>
                    <a:pt x="5" y="390"/>
                  </a:lnTo>
                  <a:lnTo>
                    <a:pt x="7" y="398"/>
                  </a:lnTo>
                  <a:lnTo>
                    <a:pt x="9" y="405"/>
                  </a:lnTo>
                  <a:lnTo>
                    <a:pt x="11" y="413"/>
                  </a:lnTo>
                  <a:lnTo>
                    <a:pt x="13" y="421"/>
                  </a:lnTo>
                  <a:lnTo>
                    <a:pt x="15" y="428"/>
                  </a:lnTo>
                  <a:lnTo>
                    <a:pt x="17" y="434"/>
                  </a:lnTo>
                  <a:lnTo>
                    <a:pt x="19" y="441"/>
                  </a:lnTo>
                  <a:lnTo>
                    <a:pt x="20" y="445"/>
                  </a:lnTo>
                  <a:lnTo>
                    <a:pt x="24" y="453"/>
                  </a:lnTo>
                  <a:lnTo>
                    <a:pt x="26" y="457"/>
                  </a:lnTo>
                  <a:lnTo>
                    <a:pt x="26" y="462"/>
                  </a:lnTo>
                  <a:lnTo>
                    <a:pt x="28" y="468"/>
                  </a:lnTo>
                  <a:lnTo>
                    <a:pt x="32" y="472"/>
                  </a:lnTo>
                  <a:lnTo>
                    <a:pt x="34" y="480"/>
                  </a:lnTo>
                  <a:lnTo>
                    <a:pt x="38" y="485"/>
                  </a:lnTo>
                  <a:lnTo>
                    <a:pt x="41" y="489"/>
                  </a:lnTo>
                  <a:lnTo>
                    <a:pt x="43" y="493"/>
                  </a:lnTo>
                  <a:lnTo>
                    <a:pt x="47" y="495"/>
                  </a:lnTo>
                  <a:lnTo>
                    <a:pt x="47" y="491"/>
                  </a:lnTo>
                  <a:lnTo>
                    <a:pt x="45" y="480"/>
                  </a:lnTo>
                  <a:lnTo>
                    <a:pt x="41" y="472"/>
                  </a:lnTo>
                  <a:lnTo>
                    <a:pt x="39" y="466"/>
                  </a:lnTo>
                  <a:lnTo>
                    <a:pt x="39" y="460"/>
                  </a:lnTo>
                  <a:lnTo>
                    <a:pt x="38" y="455"/>
                  </a:lnTo>
                  <a:lnTo>
                    <a:pt x="38" y="451"/>
                  </a:lnTo>
                  <a:lnTo>
                    <a:pt x="36" y="445"/>
                  </a:lnTo>
                  <a:lnTo>
                    <a:pt x="36" y="440"/>
                  </a:lnTo>
                  <a:lnTo>
                    <a:pt x="34" y="436"/>
                  </a:lnTo>
                  <a:lnTo>
                    <a:pt x="34" y="430"/>
                  </a:lnTo>
                  <a:lnTo>
                    <a:pt x="32" y="421"/>
                  </a:lnTo>
                  <a:lnTo>
                    <a:pt x="32" y="413"/>
                  </a:lnTo>
                  <a:lnTo>
                    <a:pt x="32" y="405"/>
                  </a:lnTo>
                  <a:lnTo>
                    <a:pt x="32" y="400"/>
                  </a:lnTo>
                  <a:lnTo>
                    <a:pt x="32" y="394"/>
                  </a:lnTo>
                  <a:lnTo>
                    <a:pt x="34" y="392"/>
                  </a:lnTo>
                  <a:lnTo>
                    <a:pt x="34" y="390"/>
                  </a:lnTo>
                  <a:lnTo>
                    <a:pt x="38" y="392"/>
                  </a:lnTo>
                  <a:lnTo>
                    <a:pt x="39" y="398"/>
                  </a:lnTo>
                  <a:lnTo>
                    <a:pt x="43" y="405"/>
                  </a:lnTo>
                  <a:lnTo>
                    <a:pt x="47" y="413"/>
                  </a:lnTo>
                  <a:lnTo>
                    <a:pt x="51" y="422"/>
                  </a:lnTo>
                  <a:lnTo>
                    <a:pt x="53" y="428"/>
                  </a:lnTo>
                  <a:lnTo>
                    <a:pt x="55" y="434"/>
                  </a:lnTo>
                  <a:lnTo>
                    <a:pt x="57" y="440"/>
                  </a:lnTo>
                  <a:lnTo>
                    <a:pt x="60" y="445"/>
                  </a:lnTo>
                  <a:lnTo>
                    <a:pt x="60" y="449"/>
                  </a:lnTo>
                  <a:lnTo>
                    <a:pt x="62" y="455"/>
                  </a:lnTo>
                  <a:lnTo>
                    <a:pt x="64" y="459"/>
                  </a:lnTo>
                  <a:lnTo>
                    <a:pt x="68" y="464"/>
                  </a:lnTo>
                  <a:lnTo>
                    <a:pt x="72" y="474"/>
                  </a:lnTo>
                  <a:lnTo>
                    <a:pt x="76" y="483"/>
                  </a:lnTo>
                  <a:lnTo>
                    <a:pt x="79" y="491"/>
                  </a:lnTo>
                  <a:lnTo>
                    <a:pt x="83" y="499"/>
                  </a:lnTo>
                  <a:lnTo>
                    <a:pt x="85" y="504"/>
                  </a:lnTo>
                  <a:lnTo>
                    <a:pt x="89" y="508"/>
                  </a:lnTo>
                  <a:lnTo>
                    <a:pt x="91" y="510"/>
                  </a:lnTo>
                  <a:lnTo>
                    <a:pt x="91" y="512"/>
                  </a:lnTo>
                  <a:lnTo>
                    <a:pt x="93" y="510"/>
                  </a:lnTo>
                  <a:lnTo>
                    <a:pt x="93" y="506"/>
                  </a:lnTo>
                  <a:lnTo>
                    <a:pt x="93" y="499"/>
                  </a:lnTo>
                  <a:lnTo>
                    <a:pt x="91" y="489"/>
                  </a:lnTo>
                  <a:lnTo>
                    <a:pt x="91" y="483"/>
                  </a:lnTo>
                  <a:lnTo>
                    <a:pt x="91" y="478"/>
                  </a:lnTo>
                  <a:lnTo>
                    <a:pt x="91" y="474"/>
                  </a:lnTo>
                  <a:lnTo>
                    <a:pt x="91" y="468"/>
                  </a:lnTo>
                  <a:lnTo>
                    <a:pt x="91" y="462"/>
                  </a:lnTo>
                  <a:lnTo>
                    <a:pt x="89" y="455"/>
                  </a:lnTo>
                  <a:lnTo>
                    <a:pt x="89" y="449"/>
                  </a:lnTo>
                  <a:lnTo>
                    <a:pt x="89" y="443"/>
                  </a:lnTo>
                  <a:lnTo>
                    <a:pt x="89" y="438"/>
                  </a:lnTo>
                  <a:lnTo>
                    <a:pt x="89" y="432"/>
                  </a:lnTo>
                  <a:lnTo>
                    <a:pt x="89" y="426"/>
                  </a:lnTo>
                  <a:lnTo>
                    <a:pt x="89" y="421"/>
                  </a:lnTo>
                  <a:lnTo>
                    <a:pt x="87" y="413"/>
                  </a:lnTo>
                  <a:lnTo>
                    <a:pt x="87" y="409"/>
                  </a:lnTo>
                  <a:lnTo>
                    <a:pt x="87" y="403"/>
                  </a:lnTo>
                  <a:lnTo>
                    <a:pt x="87" y="400"/>
                  </a:lnTo>
                  <a:lnTo>
                    <a:pt x="87" y="390"/>
                  </a:lnTo>
                  <a:lnTo>
                    <a:pt x="89" y="384"/>
                  </a:lnTo>
                  <a:lnTo>
                    <a:pt x="89" y="381"/>
                  </a:lnTo>
                  <a:lnTo>
                    <a:pt x="91" y="381"/>
                  </a:lnTo>
                  <a:lnTo>
                    <a:pt x="93" y="383"/>
                  </a:lnTo>
                  <a:lnTo>
                    <a:pt x="95" y="388"/>
                  </a:lnTo>
                  <a:lnTo>
                    <a:pt x="96" y="396"/>
                  </a:lnTo>
                  <a:lnTo>
                    <a:pt x="102" y="405"/>
                  </a:lnTo>
                  <a:lnTo>
                    <a:pt x="104" y="411"/>
                  </a:lnTo>
                  <a:lnTo>
                    <a:pt x="106" y="415"/>
                  </a:lnTo>
                  <a:lnTo>
                    <a:pt x="108" y="421"/>
                  </a:lnTo>
                  <a:lnTo>
                    <a:pt x="112" y="426"/>
                  </a:lnTo>
                  <a:lnTo>
                    <a:pt x="114" y="430"/>
                  </a:lnTo>
                  <a:lnTo>
                    <a:pt x="117" y="436"/>
                  </a:lnTo>
                  <a:lnTo>
                    <a:pt x="119" y="441"/>
                  </a:lnTo>
                  <a:lnTo>
                    <a:pt x="121" y="447"/>
                  </a:lnTo>
                  <a:lnTo>
                    <a:pt x="127" y="457"/>
                  </a:lnTo>
                  <a:lnTo>
                    <a:pt x="133" y="466"/>
                  </a:lnTo>
                  <a:lnTo>
                    <a:pt x="138" y="474"/>
                  </a:lnTo>
                  <a:lnTo>
                    <a:pt x="144" y="481"/>
                  </a:lnTo>
                  <a:lnTo>
                    <a:pt x="148" y="487"/>
                  </a:lnTo>
                  <a:lnTo>
                    <a:pt x="150" y="491"/>
                  </a:lnTo>
                  <a:lnTo>
                    <a:pt x="153" y="491"/>
                  </a:lnTo>
                  <a:lnTo>
                    <a:pt x="153" y="491"/>
                  </a:lnTo>
                  <a:lnTo>
                    <a:pt x="153" y="487"/>
                  </a:lnTo>
                  <a:lnTo>
                    <a:pt x="153" y="481"/>
                  </a:lnTo>
                  <a:lnTo>
                    <a:pt x="150" y="472"/>
                  </a:lnTo>
                  <a:lnTo>
                    <a:pt x="148" y="462"/>
                  </a:lnTo>
                  <a:lnTo>
                    <a:pt x="146" y="457"/>
                  </a:lnTo>
                  <a:lnTo>
                    <a:pt x="146" y="451"/>
                  </a:lnTo>
                  <a:lnTo>
                    <a:pt x="144" y="445"/>
                  </a:lnTo>
                  <a:lnTo>
                    <a:pt x="142" y="441"/>
                  </a:lnTo>
                  <a:lnTo>
                    <a:pt x="140" y="434"/>
                  </a:lnTo>
                  <a:lnTo>
                    <a:pt x="138" y="426"/>
                  </a:lnTo>
                  <a:lnTo>
                    <a:pt x="136" y="421"/>
                  </a:lnTo>
                  <a:lnTo>
                    <a:pt x="136" y="413"/>
                  </a:lnTo>
                  <a:lnTo>
                    <a:pt x="134" y="407"/>
                  </a:lnTo>
                  <a:lnTo>
                    <a:pt x="133" y="400"/>
                  </a:lnTo>
                  <a:lnTo>
                    <a:pt x="131" y="392"/>
                  </a:lnTo>
                  <a:lnTo>
                    <a:pt x="131" y="384"/>
                  </a:lnTo>
                  <a:lnTo>
                    <a:pt x="129" y="377"/>
                  </a:lnTo>
                  <a:lnTo>
                    <a:pt x="127" y="369"/>
                  </a:lnTo>
                  <a:lnTo>
                    <a:pt x="125" y="360"/>
                  </a:lnTo>
                  <a:lnTo>
                    <a:pt x="125" y="352"/>
                  </a:lnTo>
                  <a:lnTo>
                    <a:pt x="125" y="343"/>
                  </a:lnTo>
                  <a:lnTo>
                    <a:pt x="123" y="333"/>
                  </a:lnTo>
                  <a:lnTo>
                    <a:pt x="123" y="324"/>
                  </a:lnTo>
                  <a:lnTo>
                    <a:pt x="123" y="316"/>
                  </a:lnTo>
                  <a:lnTo>
                    <a:pt x="121" y="306"/>
                  </a:lnTo>
                  <a:lnTo>
                    <a:pt x="121" y="297"/>
                  </a:lnTo>
                  <a:lnTo>
                    <a:pt x="121" y="286"/>
                  </a:lnTo>
                  <a:lnTo>
                    <a:pt x="123" y="278"/>
                  </a:lnTo>
                  <a:lnTo>
                    <a:pt x="123" y="272"/>
                  </a:lnTo>
                  <a:lnTo>
                    <a:pt x="123" y="267"/>
                  </a:lnTo>
                  <a:lnTo>
                    <a:pt x="123" y="261"/>
                  </a:lnTo>
                  <a:lnTo>
                    <a:pt x="125" y="257"/>
                  </a:lnTo>
                  <a:lnTo>
                    <a:pt x="125" y="251"/>
                  </a:lnTo>
                  <a:lnTo>
                    <a:pt x="125" y="248"/>
                  </a:lnTo>
                  <a:lnTo>
                    <a:pt x="125" y="242"/>
                  </a:lnTo>
                  <a:lnTo>
                    <a:pt x="127" y="236"/>
                  </a:lnTo>
                  <a:lnTo>
                    <a:pt x="127" y="230"/>
                  </a:lnTo>
                  <a:lnTo>
                    <a:pt x="127" y="225"/>
                  </a:lnTo>
                  <a:lnTo>
                    <a:pt x="129" y="219"/>
                  </a:lnTo>
                  <a:lnTo>
                    <a:pt x="131" y="215"/>
                  </a:lnTo>
                  <a:lnTo>
                    <a:pt x="133" y="204"/>
                  </a:lnTo>
                  <a:lnTo>
                    <a:pt x="138" y="194"/>
                  </a:lnTo>
                  <a:lnTo>
                    <a:pt x="142" y="185"/>
                  </a:lnTo>
                  <a:lnTo>
                    <a:pt x="148" y="175"/>
                  </a:lnTo>
                  <a:lnTo>
                    <a:pt x="153" y="168"/>
                  </a:lnTo>
                  <a:lnTo>
                    <a:pt x="159" y="158"/>
                  </a:lnTo>
                  <a:lnTo>
                    <a:pt x="165" y="151"/>
                  </a:lnTo>
                  <a:lnTo>
                    <a:pt x="171" y="143"/>
                  </a:lnTo>
                  <a:lnTo>
                    <a:pt x="178" y="135"/>
                  </a:lnTo>
                  <a:lnTo>
                    <a:pt x="184" y="128"/>
                  </a:lnTo>
                  <a:lnTo>
                    <a:pt x="192" y="120"/>
                  </a:lnTo>
                  <a:lnTo>
                    <a:pt x="199" y="114"/>
                  </a:lnTo>
                  <a:lnTo>
                    <a:pt x="207" y="107"/>
                  </a:lnTo>
                  <a:lnTo>
                    <a:pt x="214" y="101"/>
                  </a:lnTo>
                  <a:lnTo>
                    <a:pt x="220" y="95"/>
                  </a:lnTo>
                  <a:lnTo>
                    <a:pt x="228" y="90"/>
                  </a:lnTo>
                  <a:lnTo>
                    <a:pt x="233" y="84"/>
                  </a:lnTo>
                  <a:lnTo>
                    <a:pt x="239" y="78"/>
                  </a:lnTo>
                  <a:lnTo>
                    <a:pt x="245" y="73"/>
                  </a:lnTo>
                  <a:lnTo>
                    <a:pt x="250" y="69"/>
                  </a:lnTo>
                  <a:lnTo>
                    <a:pt x="254" y="65"/>
                  </a:lnTo>
                  <a:lnTo>
                    <a:pt x="260" y="61"/>
                  </a:lnTo>
                  <a:lnTo>
                    <a:pt x="266" y="54"/>
                  </a:lnTo>
                  <a:lnTo>
                    <a:pt x="269" y="48"/>
                  </a:lnTo>
                  <a:lnTo>
                    <a:pt x="269" y="40"/>
                  </a:lnTo>
                  <a:lnTo>
                    <a:pt x="266" y="37"/>
                  </a:lnTo>
                  <a:lnTo>
                    <a:pt x="258" y="31"/>
                  </a:lnTo>
                  <a:lnTo>
                    <a:pt x="250" y="27"/>
                  </a:lnTo>
                  <a:lnTo>
                    <a:pt x="241" y="23"/>
                  </a:lnTo>
                  <a:lnTo>
                    <a:pt x="231" y="19"/>
                  </a:lnTo>
                  <a:lnTo>
                    <a:pt x="226" y="18"/>
                  </a:lnTo>
                  <a:lnTo>
                    <a:pt x="220" y="16"/>
                  </a:lnTo>
                  <a:lnTo>
                    <a:pt x="214" y="14"/>
                  </a:lnTo>
                  <a:lnTo>
                    <a:pt x="211" y="14"/>
                  </a:lnTo>
                  <a:lnTo>
                    <a:pt x="205" y="12"/>
                  </a:lnTo>
                  <a:lnTo>
                    <a:pt x="199" y="10"/>
                  </a:lnTo>
                  <a:lnTo>
                    <a:pt x="193" y="8"/>
                  </a:lnTo>
                  <a:lnTo>
                    <a:pt x="190" y="8"/>
                  </a:lnTo>
                  <a:lnTo>
                    <a:pt x="184" y="6"/>
                  </a:lnTo>
                  <a:lnTo>
                    <a:pt x="178" y="6"/>
                  </a:lnTo>
                  <a:lnTo>
                    <a:pt x="174" y="4"/>
                  </a:lnTo>
                  <a:lnTo>
                    <a:pt x="169" y="4"/>
                  </a:lnTo>
                  <a:lnTo>
                    <a:pt x="161" y="2"/>
                  </a:lnTo>
                  <a:lnTo>
                    <a:pt x="153" y="2"/>
                  </a:lnTo>
                  <a:lnTo>
                    <a:pt x="148" y="0"/>
                  </a:lnTo>
                  <a:lnTo>
                    <a:pt x="142" y="0"/>
                  </a:lnTo>
                  <a:lnTo>
                    <a:pt x="138" y="0"/>
                  </a:lnTo>
                  <a:lnTo>
                    <a:pt x="138" y="0"/>
                  </a:lnTo>
                  <a:close/>
                </a:path>
              </a:pathLst>
            </a:custGeom>
            <a:solidFill>
              <a:srgbClr val="D9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4660" y="1739"/>
              <a:ext cx="40" cy="40"/>
            </a:xfrm>
            <a:custGeom>
              <a:avLst/>
              <a:gdLst>
                <a:gd name="T0" fmla="*/ 50 w 80"/>
                <a:gd name="T1" fmla="*/ 0 h 80"/>
                <a:gd name="T2" fmla="*/ 42 w 80"/>
                <a:gd name="T3" fmla="*/ 0 h 80"/>
                <a:gd name="T4" fmla="*/ 36 w 80"/>
                <a:gd name="T5" fmla="*/ 2 h 80"/>
                <a:gd name="T6" fmla="*/ 33 w 80"/>
                <a:gd name="T7" fmla="*/ 6 h 80"/>
                <a:gd name="T8" fmla="*/ 29 w 80"/>
                <a:gd name="T9" fmla="*/ 8 h 80"/>
                <a:gd name="T10" fmla="*/ 19 w 80"/>
                <a:gd name="T11" fmla="*/ 13 h 80"/>
                <a:gd name="T12" fmla="*/ 14 w 80"/>
                <a:gd name="T13" fmla="*/ 21 h 80"/>
                <a:gd name="T14" fmla="*/ 8 w 80"/>
                <a:gd name="T15" fmla="*/ 27 h 80"/>
                <a:gd name="T16" fmla="*/ 4 w 80"/>
                <a:gd name="T17" fmla="*/ 34 h 80"/>
                <a:gd name="T18" fmla="*/ 2 w 80"/>
                <a:gd name="T19" fmla="*/ 42 h 80"/>
                <a:gd name="T20" fmla="*/ 2 w 80"/>
                <a:gd name="T21" fmla="*/ 50 h 80"/>
                <a:gd name="T22" fmla="*/ 0 w 80"/>
                <a:gd name="T23" fmla="*/ 57 h 80"/>
                <a:gd name="T24" fmla="*/ 2 w 80"/>
                <a:gd name="T25" fmla="*/ 63 h 80"/>
                <a:gd name="T26" fmla="*/ 4 w 80"/>
                <a:gd name="T27" fmla="*/ 69 h 80"/>
                <a:gd name="T28" fmla="*/ 6 w 80"/>
                <a:gd name="T29" fmla="*/ 74 h 80"/>
                <a:gd name="T30" fmla="*/ 10 w 80"/>
                <a:gd name="T31" fmla="*/ 78 h 80"/>
                <a:gd name="T32" fmla="*/ 16 w 80"/>
                <a:gd name="T33" fmla="*/ 80 h 80"/>
                <a:gd name="T34" fmla="*/ 21 w 80"/>
                <a:gd name="T35" fmla="*/ 80 h 80"/>
                <a:gd name="T36" fmla="*/ 29 w 80"/>
                <a:gd name="T37" fmla="*/ 80 h 80"/>
                <a:gd name="T38" fmla="*/ 35 w 80"/>
                <a:gd name="T39" fmla="*/ 76 h 80"/>
                <a:gd name="T40" fmla="*/ 42 w 80"/>
                <a:gd name="T41" fmla="*/ 74 h 80"/>
                <a:gd name="T42" fmla="*/ 48 w 80"/>
                <a:gd name="T43" fmla="*/ 69 h 80"/>
                <a:gd name="T44" fmla="*/ 56 w 80"/>
                <a:gd name="T45" fmla="*/ 65 h 80"/>
                <a:gd name="T46" fmla="*/ 59 w 80"/>
                <a:gd name="T47" fmla="*/ 59 h 80"/>
                <a:gd name="T48" fmla="*/ 65 w 80"/>
                <a:gd name="T49" fmla="*/ 53 h 80"/>
                <a:gd name="T50" fmla="*/ 69 w 80"/>
                <a:gd name="T51" fmla="*/ 48 h 80"/>
                <a:gd name="T52" fmla="*/ 73 w 80"/>
                <a:gd name="T53" fmla="*/ 44 h 80"/>
                <a:gd name="T54" fmla="*/ 75 w 80"/>
                <a:gd name="T55" fmla="*/ 38 h 80"/>
                <a:gd name="T56" fmla="*/ 76 w 80"/>
                <a:gd name="T57" fmla="*/ 32 h 80"/>
                <a:gd name="T58" fmla="*/ 78 w 80"/>
                <a:gd name="T59" fmla="*/ 29 h 80"/>
                <a:gd name="T60" fmla="*/ 80 w 80"/>
                <a:gd name="T61" fmla="*/ 25 h 80"/>
                <a:gd name="T62" fmla="*/ 78 w 80"/>
                <a:gd name="T63" fmla="*/ 21 h 80"/>
                <a:gd name="T64" fmla="*/ 75 w 80"/>
                <a:gd name="T65" fmla="*/ 21 h 80"/>
                <a:gd name="T66" fmla="*/ 67 w 80"/>
                <a:gd name="T67" fmla="*/ 25 h 80"/>
                <a:gd name="T68" fmla="*/ 59 w 80"/>
                <a:gd name="T69" fmla="*/ 29 h 80"/>
                <a:gd name="T70" fmla="*/ 52 w 80"/>
                <a:gd name="T71" fmla="*/ 34 h 80"/>
                <a:gd name="T72" fmla="*/ 46 w 80"/>
                <a:gd name="T73" fmla="*/ 40 h 80"/>
                <a:gd name="T74" fmla="*/ 38 w 80"/>
                <a:gd name="T75" fmla="*/ 44 h 80"/>
                <a:gd name="T76" fmla="*/ 35 w 80"/>
                <a:gd name="T77" fmla="*/ 46 h 80"/>
                <a:gd name="T78" fmla="*/ 31 w 80"/>
                <a:gd name="T79" fmla="*/ 46 h 80"/>
                <a:gd name="T80" fmla="*/ 29 w 80"/>
                <a:gd name="T81" fmla="*/ 46 h 80"/>
                <a:gd name="T82" fmla="*/ 29 w 80"/>
                <a:gd name="T83" fmla="*/ 42 h 80"/>
                <a:gd name="T84" fmla="*/ 33 w 80"/>
                <a:gd name="T85" fmla="*/ 36 h 80"/>
                <a:gd name="T86" fmla="*/ 36 w 80"/>
                <a:gd name="T87" fmla="*/ 30 h 80"/>
                <a:gd name="T88" fmla="*/ 44 w 80"/>
                <a:gd name="T89" fmla="*/ 27 h 80"/>
                <a:gd name="T90" fmla="*/ 50 w 80"/>
                <a:gd name="T91" fmla="*/ 21 h 80"/>
                <a:gd name="T92" fmla="*/ 57 w 80"/>
                <a:gd name="T93" fmla="*/ 15 h 80"/>
                <a:gd name="T94" fmla="*/ 63 w 80"/>
                <a:gd name="T95" fmla="*/ 13 h 80"/>
                <a:gd name="T96" fmla="*/ 67 w 80"/>
                <a:gd name="T97" fmla="*/ 10 h 80"/>
                <a:gd name="T98" fmla="*/ 65 w 80"/>
                <a:gd name="T99" fmla="*/ 6 h 80"/>
                <a:gd name="T100" fmla="*/ 59 w 80"/>
                <a:gd name="T101" fmla="*/ 2 h 80"/>
                <a:gd name="T102" fmla="*/ 52 w 80"/>
                <a:gd name="T103" fmla="*/ 0 h 80"/>
                <a:gd name="T104" fmla="*/ 50 w 80"/>
                <a:gd name="T105" fmla="*/ 0 h 80"/>
                <a:gd name="T106" fmla="*/ 50 w 80"/>
                <a:gd name="T10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50" y="0"/>
                  </a:moveTo>
                  <a:lnTo>
                    <a:pt x="42" y="0"/>
                  </a:lnTo>
                  <a:lnTo>
                    <a:pt x="36" y="2"/>
                  </a:lnTo>
                  <a:lnTo>
                    <a:pt x="33" y="6"/>
                  </a:lnTo>
                  <a:lnTo>
                    <a:pt x="29" y="8"/>
                  </a:lnTo>
                  <a:lnTo>
                    <a:pt x="19" y="13"/>
                  </a:lnTo>
                  <a:lnTo>
                    <a:pt x="14" y="21"/>
                  </a:lnTo>
                  <a:lnTo>
                    <a:pt x="8" y="27"/>
                  </a:lnTo>
                  <a:lnTo>
                    <a:pt x="4" y="34"/>
                  </a:lnTo>
                  <a:lnTo>
                    <a:pt x="2" y="42"/>
                  </a:lnTo>
                  <a:lnTo>
                    <a:pt x="2" y="50"/>
                  </a:lnTo>
                  <a:lnTo>
                    <a:pt x="0" y="57"/>
                  </a:lnTo>
                  <a:lnTo>
                    <a:pt x="2" y="63"/>
                  </a:lnTo>
                  <a:lnTo>
                    <a:pt x="4" y="69"/>
                  </a:lnTo>
                  <a:lnTo>
                    <a:pt x="6" y="74"/>
                  </a:lnTo>
                  <a:lnTo>
                    <a:pt x="10" y="78"/>
                  </a:lnTo>
                  <a:lnTo>
                    <a:pt x="16" y="80"/>
                  </a:lnTo>
                  <a:lnTo>
                    <a:pt x="21" y="80"/>
                  </a:lnTo>
                  <a:lnTo>
                    <a:pt x="29" y="80"/>
                  </a:lnTo>
                  <a:lnTo>
                    <a:pt x="35" y="76"/>
                  </a:lnTo>
                  <a:lnTo>
                    <a:pt x="42" y="74"/>
                  </a:lnTo>
                  <a:lnTo>
                    <a:pt x="48" y="69"/>
                  </a:lnTo>
                  <a:lnTo>
                    <a:pt x="56" y="65"/>
                  </a:lnTo>
                  <a:lnTo>
                    <a:pt x="59" y="59"/>
                  </a:lnTo>
                  <a:lnTo>
                    <a:pt x="65" y="53"/>
                  </a:lnTo>
                  <a:lnTo>
                    <a:pt x="69" y="48"/>
                  </a:lnTo>
                  <a:lnTo>
                    <a:pt x="73" y="44"/>
                  </a:lnTo>
                  <a:lnTo>
                    <a:pt x="75" y="38"/>
                  </a:lnTo>
                  <a:lnTo>
                    <a:pt x="76" y="32"/>
                  </a:lnTo>
                  <a:lnTo>
                    <a:pt x="78" y="29"/>
                  </a:lnTo>
                  <a:lnTo>
                    <a:pt x="80" y="25"/>
                  </a:lnTo>
                  <a:lnTo>
                    <a:pt x="78" y="21"/>
                  </a:lnTo>
                  <a:lnTo>
                    <a:pt x="75" y="21"/>
                  </a:lnTo>
                  <a:lnTo>
                    <a:pt x="67" y="25"/>
                  </a:lnTo>
                  <a:lnTo>
                    <a:pt x="59" y="29"/>
                  </a:lnTo>
                  <a:lnTo>
                    <a:pt x="52" y="34"/>
                  </a:lnTo>
                  <a:lnTo>
                    <a:pt x="46" y="40"/>
                  </a:lnTo>
                  <a:lnTo>
                    <a:pt x="38" y="44"/>
                  </a:lnTo>
                  <a:lnTo>
                    <a:pt x="35" y="46"/>
                  </a:lnTo>
                  <a:lnTo>
                    <a:pt x="31" y="46"/>
                  </a:lnTo>
                  <a:lnTo>
                    <a:pt x="29" y="46"/>
                  </a:lnTo>
                  <a:lnTo>
                    <a:pt x="29" y="42"/>
                  </a:lnTo>
                  <a:lnTo>
                    <a:pt x="33" y="36"/>
                  </a:lnTo>
                  <a:lnTo>
                    <a:pt x="36" y="30"/>
                  </a:lnTo>
                  <a:lnTo>
                    <a:pt x="44" y="27"/>
                  </a:lnTo>
                  <a:lnTo>
                    <a:pt x="50" y="21"/>
                  </a:lnTo>
                  <a:lnTo>
                    <a:pt x="57" y="15"/>
                  </a:lnTo>
                  <a:lnTo>
                    <a:pt x="63" y="13"/>
                  </a:lnTo>
                  <a:lnTo>
                    <a:pt x="67" y="10"/>
                  </a:lnTo>
                  <a:lnTo>
                    <a:pt x="65" y="6"/>
                  </a:lnTo>
                  <a:lnTo>
                    <a:pt x="59" y="2"/>
                  </a:lnTo>
                  <a:lnTo>
                    <a:pt x="52" y="0"/>
                  </a:lnTo>
                  <a:lnTo>
                    <a:pt x="50" y="0"/>
                  </a:lnTo>
                  <a:lnTo>
                    <a:pt x="50" y="0"/>
                  </a:lnTo>
                  <a:close/>
                </a:path>
              </a:pathLst>
            </a:custGeom>
            <a:solidFill>
              <a:srgbClr val="FF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4654" y="1675"/>
              <a:ext cx="34" cy="32"/>
            </a:xfrm>
            <a:custGeom>
              <a:avLst/>
              <a:gdLst>
                <a:gd name="T0" fmla="*/ 44 w 68"/>
                <a:gd name="T1" fmla="*/ 0 h 62"/>
                <a:gd name="T2" fmla="*/ 34 w 68"/>
                <a:gd name="T3" fmla="*/ 3 h 62"/>
                <a:gd name="T4" fmla="*/ 27 w 68"/>
                <a:gd name="T5" fmla="*/ 9 h 62"/>
                <a:gd name="T6" fmla="*/ 19 w 68"/>
                <a:gd name="T7" fmla="*/ 15 h 62"/>
                <a:gd name="T8" fmla="*/ 15 w 68"/>
                <a:gd name="T9" fmla="*/ 21 h 62"/>
                <a:gd name="T10" fmla="*/ 9 w 68"/>
                <a:gd name="T11" fmla="*/ 24 h 62"/>
                <a:gd name="T12" fmla="*/ 6 w 68"/>
                <a:gd name="T13" fmla="*/ 30 h 62"/>
                <a:gd name="T14" fmla="*/ 2 w 68"/>
                <a:gd name="T15" fmla="*/ 36 h 62"/>
                <a:gd name="T16" fmla="*/ 2 w 68"/>
                <a:gd name="T17" fmla="*/ 42 h 62"/>
                <a:gd name="T18" fmla="*/ 0 w 68"/>
                <a:gd name="T19" fmla="*/ 49 h 62"/>
                <a:gd name="T20" fmla="*/ 4 w 68"/>
                <a:gd name="T21" fmla="*/ 57 h 62"/>
                <a:gd name="T22" fmla="*/ 8 w 68"/>
                <a:gd name="T23" fmla="*/ 59 h 62"/>
                <a:gd name="T24" fmla="*/ 13 w 68"/>
                <a:gd name="T25" fmla="*/ 61 h 62"/>
                <a:gd name="T26" fmla="*/ 17 w 68"/>
                <a:gd name="T27" fmla="*/ 62 h 62"/>
                <a:gd name="T28" fmla="*/ 25 w 68"/>
                <a:gd name="T29" fmla="*/ 62 h 62"/>
                <a:gd name="T30" fmla="*/ 30 w 68"/>
                <a:gd name="T31" fmla="*/ 61 h 62"/>
                <a:gd name="T32" fmla="*/ 36 w 68"/>
                <a:gd name="T33" fmla="*/ 59 h 62"/>
                <a:gd name="T34" fmla="*/ 42 w 68"/>
                <a:gd name="T35" fmla="*/ 55 h 62"/>
                <a:gd name="T36" fmla="*/ 47 w 68"/>
                <a:gd name="T37" fmla="*/ 53 h 62"/>
                <a:gd name="T38" fmla="*/ 55 w 68"/>
                <a:gd name="T39" fmla="*/ 45 h 62"/>
                <a:gd name="T40" fmla="*/ 63 w 68"/>
                <a:gd name="T41" fmla="*/ 38 h 62"/>
                <a:gd name="T42" fmla="*/ 67 w 68"/>
                <a:gd name="T43" fmla="*/ 28 h 62"/>
                <a:gd name="T44" fmla="*/ 68 w 68"/>
                <a:gd name="T45" fmla="*/ 23 h 62"/>
                <a:gd name="T46" fmla="*/ 67 w 68"/>
                <a:gd name="T47" fmla="*/ 19 h 62"/>
                <a:gd name="T48" fmla="*/ 63 w 68"/>
                <a:gd name="T49" fmla="*/ 21 h 62"/>
                <a:gd name="T50" fmla="*/ 53 w 68"/>
                <a:gd name="T51" fmla="*/ 24 h 62"/>
                <a:gd name="T52" fmla="*/ 46 w 68"/>
                <a:gd name="T53" fmla="*/ 28 h 62"/>
                <a:gd name="T54" fmla="*/ 38 w 68"/>
                <a:gd name="T55" fmla="*/ 32 h 62"/>
                <a:gd name="T56" fmla="*/ 32 w 68"/>
                <a:gd name="T57" fmla="*/ 38 h 62"/>
                <a:gd name="T58" fmla="*/ 27 w 68"/>
                <a:gd name="T59" fmla="*/ 40 h 62"/>
                <a:gd name="T60" fmla="*/ 65 w 68"/>
                <a:gd name="T61" fmla="*/ 2 h 62"/>
                <a:gd name="T62" fmla="*/ 44 w 68"/>
                <a:gd name="T63" fmla="*/ 0 h 62"/>
                <a:gd name="T64" fmla="*/ 44 w 68"/>
                <a:gd name="T6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62">
                  <a:moveTo>
                    <a:pt x="44" y="0"/>
                  </a:moveTo>
                  <a:lnTo>
                    <a:pt x="34" y="3"/>
                  </a:lnTo>
                  <a:lnTo>
                    <a:pt x="27" y="9"/>
                  </a:lnTo>
                  <a:lnTo>
                    <a:pt x="19" y="15"/>
                  </a:lnTo>
                  <a:lnTo>
                    <a:pt x="15" y="21"/>
                  </a:lnTo>
                  <a:lnTo>
                    <a:pt x="9" y="24"/>
                  </a:lnTo>
                  <a:lnTo>
                    <a:pt x="6" y="30"/>
                  </a:lnTo>
                  <a:lnTo>
                    <a:pt x="2" y="36"/>
                  </a:lnTo>
                  <a:lnTo>
                    <a:pt x="2" y="42"/>
                  </a:lnTo>
                  <a:lnTo>
                    <a:pt x="0" y="49"/>
                  </a:lnTo>
                  <a:lnTo>
                    <a:pt x="4" y="57"/>
                  </a:lnTo>
                  <a:lnTo>
                    <a:pt x="8" y="59"/>
                  </a:lnTo>
                  <a:lnTo>
                    <a:pt x="13" y="61"/>
                  </a:lnTo>
                  <a:lnTo>
                    <a:pt x="17" y="62"/>
                  </a:lnTo>
                  <a:lnTo>
                    <a:pt x="25" y="62"/>
                  </a:lnTo>
                  <a:lnTo>
                    <a:pt x="30" y="61"/>
                  </a:lnTo>
                  <a:lnTo>
                    <a:pt x="36" y="59"/>
                  </a:lnTo>
                  <a:lnTo>
                    <a:pt x="42" y="55"/>
                  </a:lnTo>
                  <a:lnTo>
                    <a:pt x="47" y="53"/>
                  </a:lnTo>
                  <a:lnTo>
                    <a:pt x="55" y="45"/>
                  </a:lnTo>
                  <a:lnTo>
                    <a:pt x="63" y="38"/>
                  </a:lnTo>
                  <a:lnTo>
                    <a:pt x="67" y="28"/>
                  </a:lnTo>
                  <a:lnTo>
                    <a:pt x="68" y="23"/>
                  </a:lnTo>
                  <a:lnTo>
                    <a:pt x="67" y="19"/>
                  </a:lnTo>
                  <a:lnTo>
                    <a:pt x="63" y="21"/>
                  </a:lnTo>
                  <a:lnTo>
                    <a:pt x="53" y="24"/>
                  </a:lnTo>
                  <a:lnTo>
                    <a:pt x="46" y="28"/>
                  </a:lnTo>
                  <a:lnTo>
                    <a:pt x="38" y="32"/>
                  </a:lnTo>
                  <a:lnTo>
                    <a:pt x="32" y="38"/>
                  </a:lnTo>
                  <a:lnTo>
                    <a:pt x="27" y="40"/>
                  </a:lnTo>
                  <a:lnTo>
                    <a:pt x="65" y="2"/>
                  </a:lnTo>
                  <a:lnTo>
                    <a:pt x="44" y="0"/>
                  </a:lnTo>
                  <a:lnTo>
                    <a:pt x="44" y="0"/>
                  </a:lnTo>
                  <a:close/>
                </a:path>
              </a:pathLst>
            </a:custGeom>
            <a:solidFill>
              <a:srgbClr val="FFE0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4698" y="1541"/>
              <a:ext cx="78" cy="111"/>
            </a:xfrm>
            <a:custGeom>
              <a:avLst/>
              <a:gdLst>
                <a:gd name="T0" fmla="*/ 75 w 156"/>
                <a:gd name="T1" fmla="*/ 5 h 220"/>
                <a:gd name="T2" fmla="*/ 69 w 156"/>
                <a:gd name="T3" fmla="*/ 19 h 220"/>
                <a:gd name="T4" fmla="*/ 61 w 156"/>
                <a:gd name="T5" fmla="*/ 34 h 220"/>
                <a:gd name="T6" fmla="*/ 56 w 156"/>
                <a:gd name="T7" fmla="*/ 51 h 220"/>
                <a:gd name="T8" fmla="*/ 48 w 156"/>
                <a:gd name="T9" fmla="*/ 72 h 220"/>
                <a:gd name="T10" fmla="*/ 40 w 156"/>
                <a:gd name="T11" fmla="*/ 91 h 220"/>
                <a:gd name="T12" fmla="*/ 35 w 156"/>
                <a:gd name="T13" fmla="*/ 110 h 220"/>
                <a:gd name="T14" fmla="*/ 29 w 156"/>
                <a:gd name="T15" fmla="*/ 125 h 220"/>
                <a:gd name="T16" fmla="*/ 25 w 156"/>
                <a:gd name="T17" fmla="*/ 135 h 220"/>
                <a:gd name="T18" fmla="*/ 21 w 156"/>
                <a:gd name="T19" fmla="*/ 148 h 220"/>
                <a:gd name="T20" fmla="*/ 14 w 156"/>
                <a:gd name="T21" fmla="*/ 167 h 220"/>
                <a:gd name="T22" fmla="*/ 8 w 156"/>
                <a:gd name="T23" fmla="*/ 182 h 220"/>
                <a:gd name="T24" fmla="*/ 4 w 156"/>
                <a:gd name="T25" fmla="*/ 197 h 220"/>
                <a:gd name="T26" fmla="*/ 2 w 156"/>
                <a:gd name="T27" fmla="*/ 209 h 220"/>
                <a:gd name="T28" fmla="*/ 0 w 156"/>
                <a:gd name="T29" fmla="*/ 216 h 220"/>
                <a:gd name="T30" fmla="*/ 2 w 156"/>
                <a:gd name="T31" fmla="*/ 220 h 220"/>
                <a:gd name="T32" fmla="*/ 12 w 156"/>
                <a:gd name="T33" fmla="*/ 216 h 220"/>
                <a:gd name="T34" fmla="*/ 27 w 156"/>
                <a:gd name="T35" fmla="*/ 205 h 220"/>
                <a:gd name="T36" fmla="*/ 46 w 156"/>
                <a:gd name="T37" fmla="*/ 192 h 220"/>
                <a:gd name="T38" fmla="*/ 61 w 156"/>
                <a:gd name="T39" fmla="*/ 182 h 220"/>
                <a:gd name="T40" fmla="*/ 71 w 156"/>
                <a:gd name="T41" fmla="*/ 175 h 220"/>
                <a:gd name="T42" fmla="*/ 86 w 156"/>
                <a:gd name="T43" fmla="*/ 163 h 220"/>
                <a:gd name="T44" fmla="*/ 99 w 156"/>
                <a:gd name="T45" fmla="*/ 152 h 220"/>
                <a:gd name="T46" fmla="*/ 107 w 156"/>
                <a:gd name="T47" fmla="*/ 142 h 220"/>
                <a:gd name="T48" fmla="*/ 105 w 156"/>
                <a:gd name="T49" fmla="*/ 137 h 220"/>
                <a:gd name="T50" fmla="*/ 92 w 156"/>
                <a:gd name="T51" fmla="*/ 137 h 220"/>
                <a:gd name="T52" fmla="*/ 80 w 156"/>
                <a:gd name="T53" fmla="*/ 135 h 220"/>
                <a:gd name="T54" fmla="*/ 69 w 156"/>
                <a:gd name="T55" fmla="*/ 131 h 220"/>
                <a:gd name="T56" fmla="*/ 59 w 156"/>
                <a:gd name="T57" fmla="*/ 129 h 220"/>
                <a:gd name="T58" fmla="*/ 52 w 156"/>
                <a:gd name="T59" fmla="*/ 125 h 220"/>
                <a:gd name="T60" fmla="*/ 48 w 156"/>
                <a:gd name="T61" fmla="*/ 119 h 220"/>
                <a:gd name="T62" fmla="*/ 54 w 156"/>
                <a:gd name="T63" fmla="*/ 114 h 220"/>
                <a:gd name="T64" fmla="*/ 67 w 156"/>
                <a:gd name="T65" fmla="*/ 104 h 220"/>
                <a:gd name="T66" fmla="*/ 80 w 156"/>
                <a:gd name="T67" fmla="*/ 97 h 220"/>
                <a:gd name="T68" fmla="*/ 90 w 156"/>
                <a:gd name="T69" fmla="*/ 89 h 220"/>
                <a:gd name="T70" fmla="*/ 101 w 156"/>
                <a:gd name="T71" fmla="*/ 81 h 220"/>
                <a:gd name="T72" fmla="*/ 113 w 156"/>
                <a:gd name="T73" fmla="*/ 74 h 220"/>
                <a:gd name="T74" fmla="*/ 128 w 156"/>
                <a:gd name="T75" fmla="*/ 62 h 220"/>
                <a:gd name="T76" fmla="*/ 145 w 156"/>
                <a:gd name="T77" fmla="*/ 47 h 220"/>
                <a:gd name="T78" fmla="*/ 152 w 156"/>
                <a:gd name="T79" fmla="*/ 34 h 220"/>
                <a:gd name="T80" fmla="*/ 154 w 156"/>
                <a:gd name="T81" fmla="*/ 24 h 220"/>
                <a:gd name="T82" fmla="*/ 145 w 156"/>
                <a:gd name="T83" fmla="*/ 21 h 220"/>
                <a:gd name="T84" fmla="*/ 132 w 156"/>
                <a:gd name="T85" fmla="*/ 17 h 220"/>
                <a:gd name="T86" fmla="*/ 118 w 156"/>
                <a:gd name="T87" fmla="*/ 13 h 220"/>
                <a:gd name="T88" fmla="*/ 107 w 156"/>
                <a:gd name="T89" fmla="*/ 9 h 220"/>
                <a:gd name="T90" fmla="*/ 95 w 156"/>
                <a:gd name="T91" fmla="*/ 5 h 220"/>
                <a:gd name="T92" fmla="*/ 86 w 156"/>
                <a:gd name="T93" fmla="*/ 2 h 220"/>
                <a:gd name="T94" fmla="*/ 78 w 156"/>
                <a:gd name="T95" fmla="*/ 0 h 220"/>
                <a:gd name="T96" fmla="*/ 76 w 156"/>
                <a:gd name="T9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20">
                  <a:moveTo>
                    <a:pt x="76" y="0"/>
                  </a:moveTo>
                  <a:lnTo>
                    <a:pt x="75" y="5"/>
                  </a:lnTo>
                  <a:lnTo>
                    <a:pt x="71" y="13"/>
                  </a:lnTo>
                  <a:lnTo>
                    <a:pt x="69" y="19"/>
                  </a:lnTo>
                  <a:lnTo>
                    <a:pt x="65" y="26"/>
                  </a:lnTo>
                  <a:lnTo>
                    <a:pt x="61" y="34"/>
                  </a:lnTo>
                  <a:lnTo>
                    <a:pt x="59" y="43"/>
                  </a:lnTo>
                  <a:lnTo>
                    <a:pt x="56" y="51"/>
                  </a:lnTo>
                  <a:lnTo>
                    <a:pt x="52" y="62"/>
                  </a:lnTo>
                  <a:lnTo>
                    <a:pt x="48" y="72"/>
                  </a:lnTo>
                  <a:lnTo>
                    <a:pt x="46" y="81"/>
                  </a:lnTo>
                  <a:lnTo>
                    <a:pt x="40" y="91"/>
                  </a:lnTo>
                  <a:lnTo>
                    <a:pt x="38" y="100"/>
                  </a:lnTo>
                  <a:lnTo>
                    <a:pt x="35" y="110"/>
                  </a:lnTo>
                  <a:lnTo>
                    <a:pt x="31" y="119"/>
                  </a:lnTo>
                  <a:lnTo>
                    <a:pt x="29" y="125"/>
                  </a:lnTo>
                  <a:lnTo>
                    <a:pt x="27" y="131"/>
                  </a:lnTo>
                  <a:lnTo>
                    <a:pt x="25" y="135"/>
                  </a:lnTo>
                  <a:lnTo>
                    <a:pt x="23" y="140"/>
                  </a:lnTo>
                  <a:lnTo>
                    <a:pt x="21" y="148"/>
                  </a:lnTo>
                  <a:lnTo>
                    <a:pt x="18" y="157"/>
                  </a:lnTo>
                  <a:lnTo>
                    <a:pt x="14" y="167"/>
                  </a:lnTo>
                  <a:lnTo>
                    <a:pt x="12" y="176"/>
                  </a:lnTo>
                  <a:lnTo>
                    <a:pt x="8" y="182"/>
                  </a:lnTo>
                  <a:lnTo>
                    <a:pt x="6" y="190"/>
                  </a:lnTo>
                  <a:lnTo>
                    <a:pt x="4" y="197"/>
                  </a:lnTo>
                  <a:lnTo>
                    <a:pt x="4" y="203"/>
                  </a:lnTo>
                  <a:lnTo>
                    <a:pt x="2" y="209"/>
                  </a:lnTo>
                  <a:lnTo>
                    <a:pt x="0" y="213"/>
                  </a:lnTo>
                  <a:lnTo>
                    <a:pt x="0" y="216"/>
                  </a:lnTo>
                  <a:lnTo>
                    <a:pt x="0" y="218"/>
                  </a:lnTo>
                  <a:lnTo>
                    <a:pt x="2" y="220"/>
                  </a:lnTo>
                  <a:lnTo>
                    <a:pt x="8" y="220"/>
                  </a:lnTo>
                  <a:lnTo>
                    <a:pt x="12" y="216"/>
                  </a:lnTo>
                  <a:lnTo>
                    <a:pt x="19" y="211"/>
                  </a:lnTo>
                  <a:lnTo>
                    <a:pt x="27" y="205"/>
                  </a:lnTo>
                  <a:lnTo>
                    <a:pt x="37" y="199"/>
                  </a:lnTo>
                  <a:lnTo>
                    <a:pt x="46" y="192"/>
                  </a:lnTo>
                  <a:lnTo>
                    <a:pt x="56" y="184"/>
                  </a:lnTo>
                  <a:lnTo>
                    <a:pt x="61" y="182"/>
                  </a:lnTo>
                  <a:lnTo>
                    <a:pt x="67" y="178"/>
                  </a:lnTo>
                  <a:lnTo>
                    <a:pt x="71" y="175"/>
                  </a:lnTo>
                  <a:lnTo>
                    <a:pt x="76" y="171"/>
                  </a:lnTo>
                  <a:lnTo>
                    <a:pt x="86" y="163"/>
                  </a:lnTo>
                  <a:lnTo>
                    <a:pt x="94" y="157"/>
                  </a:lnTo>
                  <a:lnTo>
                    <a:pt x="99" y="152"/>
                  </a:lnTo>
                  <a:lnTo>
                    <a:pt x="105" y="148"/>
                  </a:lnTo>
                  <a:lnTo>
                    <a:pt x="107" y="142"/>
                  </a:lnTo>
                  <a:lnTo>
                    <a:pt x="107" y="140"/>
                  </a:lnTo>
                  <a:lnTo>
                    <a:pt x="105" y="137"/>
                  </a:lnTo>
                  <a:lnTo>
                    <a:pt x="99" y="137"/>
                  </a:lnTo>
                  <a:lnTo>
                    <a:pt x="92" y="137"/>
                  </a:lnTo>
                  <a:lnTo>
                    <a:pt x="86" y="135"/>
                  </a:lnTo>
                  <a:lnTo>
                    <a:pt x="80" y="135"/>
                  </a:lnTo>
                  <a:lnTo>
                    <a:pt x="75" y="133"/>
                  </a:lnTo>
                  <a:lnTo>
                    <a:pt x="69" y="131"/>
                  </a:lnTo>
                  <a:lnTo>
                    <a:pt x="63" y="131"/>
                  </a:lnTo>
                  <a:lnTo>
                    <a:pt x="59" y="129"/>
                  </a:lnTo>
                  <a:lnTo>
                    <a:pt x="56" y="129"/>
                  </a:lnTo>
                  <a:lnTo>
                    <a:pt x="52" y="125"/>
                  </a:lnTo>
                  <a:lnTo>
                    <a:pt x="48" y="121"/>
                  </a:lnTo>
                  <a:lnTo>
                    <a:pt x="48" y="119"/>
                  </a:lnTo>
                  <a:lnTo>
                    <a:pt x="52" y="116"/>
                  </a:lnTo>
                  <a:lnTo>
                    <a:pt x="54" y="114"/>
                  </a:lnTo>
                  <a:lnTo>
                    <a:pt x="59" y="110"/>
                  </a:lnTo>
                  <a:lnTo>
                    <a:pt x="67" y="104"/>
                  </a:lnTo>
                  <a:lnTo>
                    <a:pt x="76" y="100"/>
                  </a:lnTo>
                  <a:lnTo>
                    <a:pt x="80" y="97"/>
                  </a:lnTo>
                  <a:lnTo>
                    <a:pt x="86" y="93"/>
                  </a:lnTo>
                  <a:lnTo>
                    <a:pt x="90" y="89"/>
                  </a:lnTo>
                  <a:lnTo>
                    <a:pt x="95" y="85"/>
                  </a:lnTo>
                  <a:lnTo>
                    <a:pt x="101" y="81"/>
                  </a:lnTo>
                  <a:lnTo>
                    <a:pt x="107" y="78"/>
                  </a:lnTo>
                  <a:lnTo>
                    <a:pt x="113" y="74"/>
                  </a:lnTo>
                  <a:lnTo>
                    <a:pt x="118" y="70"/>
                  </a:lnTo>
                  <a:lnTo>
                    <a:pt x="128" y="62"/>
                  </a:lnTo>
                  <a:lnTo>
                    <a:pt x="137" y="53"/>
                  </a:lnTo>
                  <a:lnTo>
                    <a:pt x="145" y="47"/>
                  </a:lnTo>
                  <a:lnTo>
                    <a:pt x="151" y="40"/>
                  </a:lnTo>
                  <a:lnTo>
                    <a:pt x="152" y="34"/>
                  </a:lnTo>
                  <a:lnTo>
                    <a:pt x="156" y="28"/>
                  </a:lnTo>
                  <a:lnTo>
                    <a:pt x="154" y="24"/>
                  </a:lnTo>
                  <a:lnTo>
                    <a:pt x="151" y="22"/>
                  </a:lnTo>
                  <a:lnTo>
                    <a:pt x="145" y="21"/>
                  </a:lnTo>
                  <a:lnTo>
                    <a:pt x="137" y="19"/>
                  </a:lnTo>
                  <a:lnTo>
                    <a:pt x="132" y="17"/>
                  </a:lnTo>
                  <a:lnTo>
                    <a:pt x="126" y="15"/>
                  </a:lnTo>
                  <a:lnTo>
                    <a:pt x="118" y="13"/>
                  </a:lnTo>
                  <a:lnTo>
                    <a:pt x="113" y="11"/>
                  </a:lnTo>
                  <a:lnTo>
                    <a:pt x="107" y="9"/>
                  </a:lnTo>
                  <a:lnTo>
                    <a:pt x="101" y="7"/>
                  </a:lnTo>
                  <a:lnTo>
                    <a:pt x="95" y="5"/>
                  </a:lnTo>
                  <a:lnTo>
                    <a:pt x="90" y="3"/>
                  </a:lnTo>
                  <a:lnTo>
                    <a:pt x="86" y="2"/>
                  </a:lnTo>
                  <a:lnTo>
                    <a:pt x="84" y="2"/>
                  </a:lnTo>
                  <a:lnTo>
                    <a:pt x="78" y="0"/>
                  </a:lnTo>
                  <a:lnTo>
                    <a:pt x="76" y="0"/>
                  </a:lnTo>
                  <a:lnTo>
                    <a:pt x="76"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4613" y="1541"/>
              <a:ext cx="80" cy="90"/>
            </a:xfrm>
            <a:custGeom>
              <a:avLst/>
              <a:gdLst>
                <a:gd name="T0" fmla="*/ 44 w 160"/>
                <a:gd name="T1" fmla="*/ 7 h 178"/>
                <a:gd name="T2" fmla="*/ 34 w 160"/>
                <a:gd name="T3" fmla="*/ 22 h 178"/>
                <a:gd name="T4" fmla="*/ 25 w 160"/>
                <a:gd name="T5" fmla="*/ 41 h 178"/>
                <a:gd name="T6" fmla="*/ 14 w 160"/>
                <a:gd name="T7" fmla="*/ 59 h 178"/>
                <a:gd name="T8" fmla="*/ 6 w 160"/>
                <a:gd name="T9" fmla="*/ 76 h 178"/>
                <a:gd name="T10" fmla="*/ 0 w 160"/>
                <a:gd name="T11" fmla="*/ 89 h 178"/>
                <a:gd name="T12" fmla="*/ 0 w 160"/>
                <a:gd name="T13" fmla="*/ 98 h 178"/>
                <a:gd name="T14" fmla="*/ 4 w 160"/>
                <a:gd name="T15" fmla="*/ 100 h 178"/>
                <a:gd name="T16" fmla="*/ 15 w 160"/>
                <a:gd name="T17" fmla="*/ 97 h 178"/>
                <a:gd name="T18" fmla="*/ 33 w 160"/>
                <a:gd name="T19" fmla="*/ 91 h 178"/>
                <a:gd name="T20" fmla="*/ 50 w 160"/>
                <a:gd name="T21" fmla="*/ 85 h 178"/>
                <a:gd name="T22" fmla="*/ 67 w 160"/>
                <a:gd name="T23" fmla="*/ 81 h 178"/>
                <a:gd name="T24" fmla="*/ 84 w 160"/>
                <a:gd name="T25" fmla="*/ 79 h 178"/>
                <a:gd name="T26" fmla="*/ 97 w 160"/>
                <a:gd name="T27" fmla="*/ 79 h 178"/>
                <a:gd name="T28" fmla="*/ 109 w 160"/>
                <a:gd name="T29" fmla="*/ 79 h 178"/>
                <a:gd name="T30" fmla="*/ 114 w 160"/>
                <a:gd name="T31" fmla="*/ 83 h 178"/>
                <a:gd name="T32" fmla="*/ 110 w 160"/>
                <a:gd name="T33" fmla="*/ 87 h 178"/>
                <a:gd name="T34" fmla="*/ 107 w 160"/>
                <a:gd name="T35" fmla="*/ 98 h 178"/>
                <a:gd name="T36" fmla="*/ 99 w 160"/>
                <a:gd name="T37" fmla="*/ 114 h 178"/>
                <a:gd name="T38" fmla="*/ 95 w 160"/>
                <a:gd name="T39" fmla="*/ 129 h 178"/>
                <a:gd name="T40" fmla="*/ 90 w 160"/>
                <a:gd name="T41" fmla="*/ 146 h 178"/>
                <a:gd name="T42" fmla="*/ 84 w 160"/>
                <a:gd name="T43" fmla="*/ 161 h 178"/>
                <a:gd name="T44" fmla="*/ 84 w 160"/>
                <a:gd name="T45" fmla="*/ 173 h 178"/>
                <a:gd name="T46" fmla="*/ 88 w 160"/>
                <a:gd name="T47" fmla="*/ 178 h 178"/>
                <a:gd name="T48" fmla="*/ 93 w 160"/>
                <a:gd name="T49" fmla="*/ 176 h 178"/>
                <a:gd name="T50" fmla="*/ 105 w 160"/>
                <a:gd name="T51" fmla="*/ 173 h 178"/>
                <a:gd name="T52" fmla="*/ 116 w 160"/>
                <a:gd name="T53" fmla="*/ 169 h 178"/>
                <a:gd name="T54" fmla="*/ 128 w 160"/>
                <a:gd name="T55" fmla="*/ 165 h 178"/>
                <a:gd name="T56" fmla="*/ 143 w 160"/>
                <a:gd name="T57" fmla="*/ 157 h 178"/>
                <a:gd name="T58" fmla="*/ 156 w 160"/>
                <a:gd name="T59" fmla="*/ 148 h 178"/>
                <a:gd name="T60" fmla="*/ 158 w 160"/>
                <a:gd name="T61" fmla="*/ 140 h 178"/>
                <a:gd name="T62" fmla="*/ 154 w 160"/>
                <a:gd name="T63" fmla="*/ 133 h 178"/>
                <a:gd name="T64" fmla="*/ 149 w 160"/>
                <a:gd name="T65" fmla="*/ 121 h 178"/>
                <a:gd name="T66" fmla="*/ 143 w 160"/>
                <a:gd name="T67" fmla="*/ 108 h 178"/>
                <a:gd name="T68" fmla="*/ 133 w 160"/>
                <a:gd name="T69" fmla="*/ 93 h 178"/>
                <a:gd name="T70" fmla="*/ 126 w 160"/>
                <a:gd name="T71" fmla="*/ 79 h 178"/>
                <a:gd name="T72" fmla="*/ 116 w 160"/>
                <a:gd name="T73" fmla="*/ 64 h 178"/>
                <a:gd name="T74" fmla="*/ 107 w 160"/>
                <a:gd name="T75" fmla="*/ 53 h 178"/>
                <a:gd name="T76" fmla="*/ 95 w 160"/>
                <a:gd name="T77" fmla="*/ 38 h 178"/>
                <a:gd name="T78" fmla="*/ 76 w 160"/>
                <a:gd name="T79" fmla="*/ 21 h 178"/>
                <a:gd name="T80" fmla="*/ 61 w 160"/>
                <a:gd name="T81" fmla="*/ 7 h 178"/>
                <a:gd name="T82" fmla="*/ 52 w 160"/>
                <a:gd name="T83" fmla="*/ 0 h 178"/>
                <a:gd name="T84" fmla="*/ 50 w 160"/>
                <a:gd name="T8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 h="178">
                  <a:moveTo>
                    <a:pt x="50" y="0"/>
                  </a:moveTo>
                  <a:lnTo>
                    <a:pt x="44" y="7"/>
                  </a:lnTo>
                  <a:lnTo>
                    <a:pt x="40" y="15"/>
                  </a:lnTo>
                  <a:lnTo>
                    <a:pt x="34" y="22"/>
                  </a:lnTo>
                  <a:lnTo>
                    <a:pt x="31" y="32"/>
                  </a:lnTo>
                  <a:lnTo>
                    <a:pt x="25" y="41"/>
                  </a:lnTo>
                  <a:lnTo>
                    <a:pt x="19" y="51"/>
                  </a:lnTo>
                  <a:lnTo>
                    <a:pt x="14" y="59"/>
                  </a:lnTo>
                  <a:lnTo>
                    <a:pt x="10" y="68"/>
                  </a:lnTo>
                  <a:lnTo>
                    <a:pt x="6" y="76"/>
                  </a:lnTo>
                  <a:lnTo>
                    <a:pt x="4" y="83"/>
                  </a:lnTo>
                  <a:lnTo>
                    <a:pt x="0" y="89"/>
                  </a:lnTo>
                  <a:lnTo>
                    <a:pt x="0" y="95"/>
                  </a:lnTo>
                  <a:lnTo>
                    <a:pt x="0" y="98"/>
                  </a:lnTo>
                  <a:lnTo>
                    <a:pt x="2" y="100"/>
                  </a:lnTo>
                  <a:lnTo>
                    <a:pt x="4" y="100"/>
                  </a:lnTo>
                  <a:lnTo>
                    <a:pt x="10" y="100"/>
                  </a:lnTo>
                  <a:lnTo>
                    <a:pt x="15" y="97"/>
                  </a:lnTo>
                  <a:lnTo>
                    <a:pt x="23" y="95"/>
                  </a:lnTo>
                  <a:lnTo>
                    <a:pt x="33" y="91"/>
                  </a:lnTo>
                  <a:lnTo>
                    <a:pt x="40" y="89"/>
                  </a:lnTo>
                  <a:lnTo>
                    <a:pt x="50" y="85"/>
                  </a:lnTo>
                  <a:lnTo>
                    <a:pt x="59" y="85"/>
                  </a:lnTo>
                  <a:lnTo>
                    <a:pt x="67" y="81"/>
                  </a:lnTo>
                  <a:lnTo>
                    <a:pt x="76" y="81"/>
                  </a:lnTo>
                  <a:lnTo>
                    <a:pt x="84" y="79"/>
                  </a:lnTo>
                  <a:lnTo>
                    <a:pt x="91" y="79"/>
                  </a:lnTo>
                  <a:lnTo>
                    <a:pt x="97" y="79"/>
                  </a:lnTo>
                  <a:lnTo>
                    <a:pt x="105" y="79"/>
                  </a:lnTo>
                  <a:lnTo>
                    <a:pt x="109" y="79"/>
                  </a:lnTo>
                  <a:lnTo>
                    <a:pt x="112" y="81"/>
                  </a:lnTo>
                  <a:lnTo>
                    <a:pt x="114" y="83"/>
                  </a:lnTo>
                  <a:lnTo>
                    <a:pt x="114" y="85"/>
                  </a:lnTo>
                  <a:lnTo>
                    <a:pt x="110" y="87"/>
                  </a:lnTo>
                  <a:lnTo>
                    <a:pt x="109" y="93"/>
                  </a:lnTo>
                  <a:lnTo>
                    <a:pt x="107" y="98"/>
                  </a:lnTo>
                  <a:lnTo>
                    <a:pt x="103" y="106"/>
                  </a:lnTo>
                  <a:lnTo>
                    <a:pt x="99" y="114"/>
                  </a:lnTo>
                  <a:lnTo>
                    <a:pt x="97" y="121"/>
                  </a:lnTo>
                  <a:lnTo>
                    <a:pt x="95" y="129"/>
                  </a:lnTo>
                  <a:lnTo>
                    <a:pt x="91" y="138"/>
                  </a:lnTo>
                  <a:lnTo>
                    <a:pt x="90" y="146"/>
                  </a:lnTo>
                  <a:lnTo>
                    <a:pt x="86" y="154"/>
                  </a:lnTo>
                  <a:lnTo>
                    <a:pt x="84" y="161"/>
                  </a:lnTo>
                  <a:lnTo>
                    <a:pt x="84" y="167"/>
                  </a:lnTo>
                  <a:lnTo>
                    <a:pt x="84" y="173"/>
                  </a:lnTo>
                  <a:lnTo>
                    <a:pt x="84" y="176"/>
                  </a:lnTo>
                  <a:lnTo>
                    <a:pt x="88" y="178"/>
                  </a:lnTo>
                  <a:lnTo>
                    <a:pt x="91" y="178"/>
                  </a:lnTo>
                  <a:lnTo>
                    <a:pt x="93" y="176"/>
                  </a:lnTo>
                  <a:lnTo>
                    <a:pt x="99" y="175"/>
                  </a:lnTo>
                  <a:lnTo>
                    <a:pt x="105" y="173"/>
                  </a:lnTo>
                  <a:lnTo>
                    <a:pt x="110" y="173"/>
                  </a:lnTo>
                  <a:lnTo>
                    <a:pt x="116" y="169"/>
                  </a:lnTo>
                  <a:lnTo>
                    <a:pt x="122" y="167"/>
                  </a:lnTo>
                  <a:lnTo>
                    <a:pt x="128" y="165"/>
                  </a:lnTo>
                  <a:lnTo>
                    <a:pt x="133" y="163"/>
                  </a:lnTo>
                  <a:lnTo>
                    <a:pt x="143" y="157"/>
                  </a:lnTo>
                  <a:lnTo>
                    <a:pt x="150" y="154"/>
                  </a:lnTo>
                  <a:lnTo>
                    <a:pt x="156" y="148"/>
                  </a:lnTo>
                  <a:lnTo>
                    <a:pt x="160" y="144"/>
                  </a:lnTo>
                  <a:lnTo>
                    <a:pt x="158" y="140"/>
                  </a:lnTo>
                  <a:lnTo>
                    <a:pt x="156" y="137"/>
                  </a:lnTo>
                  <a:lnTo>
                    <a:pt x="154" y="133"/>
                  </a:lnTo>
                  <a:lnTo>
                    <a:pt x="152" y="127"/>
                  </a:lnTo>
                  <a:lnTo>
                    <a:pt x="149" y="121"/>
                  </a:lnTo>
                  <a:lnTo>
                    <a:pt x="147" y="116"/>
                  </a:lnTo>
                  <a:lnTo>
                    <a:pt x="143" y="108"/>
                  </a:lnTo>
                  <a:lnTo>
                    <a:pt x="139" y="102"/>
                  </a:lnTo>
                  <a:lnTo>
                    <a:pt x="133" y="93"/>
                  </a:lnTo>
                  <a:lnTo>
                    <a:pt x="129" y="85"/>
                  </a:lnTo>
                  <a:lnTo>
                    <a:pt x="126" y="79"/>
                  </a:lnTo>
                  <a:lnTo>
                    <a:pt x="122" y="72"/>
                  </a:lnTo>
                  <a:lnTo>
                    <a:pt x="116" y="64"/>
                  </a:lnTo>
                  <a:lnTo>
                    <a:pt x="112" y="59"/>
                  </a:lnTo>
                  <a:lnTo>
                    <a:pt x="107" y="53"/>
                  </a:lnTo>
                  <a:lnTo>
                    <a:pt x="103" y="49"/>
                  </a:lnTo>
                  <a:lnTo>
                    <a:pt x="95" y="38"/>
                  </a:lnTo>
                  <a:lnTo>
                    <a:pt x="86" y="30"/>
                  </a:lnTo>
                  <a:lnTo>
                    <a:pt x="76" y="21"/>
                  </a:lnTo>
                  <a:lnTo>
                    <a:pt x="69" y="15"/>
                  </a:lnTo>
                  <a:lnTo>
                    <a:pt x="61" y="7"/>
                  </a:lnTo>
                  <a:lnTo>
                    <a:pt x="55" y="3"/>
                  </a:lnTo>
                  <a:lnTo>
                    <a:pt x="52" y="0"/>
                  </a:lnTo>
                  <a:lnTo>
                    <a:pt x="50" y="0"/>
                  </a:lnTo>
                  <a:lnTo>
                    <a:pt x="50" y="0"/>
                  </a:lnTo>
                  <a:close/>
                </a:path>
              </a:pathLst>
            </a:custGeom>
            <a:solidFill>
              <a:srgbClr val="BFEB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4708" y="1391"/>
              <a:ext cx="76" cy="110"/>
            </a:xfrm>
            <a:custGeom>
              <a:avLst/>
              <a:gdLst>
                <a:gd name="T0" fmla="*/ 4 w 152"/>
                <a:gd name="T1" fmla="*/ 29 h 221"/>
                <a:gd name="T2" fmla="*/ 14 w 152"/>
                <a:gd name="T3" fmla="*/ 17 h 221"/>
                <a:gd name="T4" fmla="*/ 27 w 152"/>
                <a:gd name="T5" fmla="*/ 6 h 221"/>
                <a:gd name="T6" fmla="*/ 44 w 152"/>
                <a:gd name="T7" fmla="*/ 0 h 221"/>
                <a:gd name="T8" fmla="*/ 61 w 152"/>
                <a:gd name="T9" fmla="*/ 4 h 221"/>
                <a:gd name="T10" fmla="*/ 74 w 152"/>
                <a:gd name="T11" fmla="*/ 15 h 221"/>
                <a:gd name="T12" fmla="*/ 86 w 152"/>
                <a:gd name="T13" fmla="*/ 27 h 221"/>
                <a:gd name="T14" fmla="*/ 95 w 152"/>
                <a:gd name="T15" fmla="*/ 36 h 221"/>
                <a:gd name="T16" fmla="*/ 99 w 152"/>
                <a:gd name="T17" fmla="*/ 44 h 221"/>
                <a:gd name="T18" fmla="*/ 101 w 152"/>
                <a:gd name="T19" fmla="*/ 46 h 221"/>
                <a:gd name="T20" fmla="*/ 112 w 152"/>
                <a:gd name="T21" fmla="*/ 55 h 221"/>
                <a:gd name="T22" fmla="*/ 124 w 152"/>
                <a:gd name="T23" fmla="*/ 67 h 221"/>
                <a:gd name="T24" fmla="*/ 135 w 152"/>
                <a:gd name="T25" fmla="*/ 80 h 221"/>
                <a:gd name="T26" fmla="*/ 149 w 152"/>
                <a:gd name="T27" fmla="*/ 97 h 221"/>
                <a:gd name="T28" fmla="*/ 152 w 152"/>
                <a:gd name="T29" fmla="*/ 114 h 221"/>
                <a:gd name="T30" fmla="*/ 149 w 152"/>
                <a:gd name="T31" fmla="*/ 128 h 221"/>
                <a:gd name="T32" fmla="*/ 139 w 152"/>
                <a:gd name="T33" fmla="*/ 143 h 221"/>
                <a:gd name="T34" fmla="*/ 128 w 152"/>
                <a:gd name="T35" fmla="*/ 152 h 221"/>
                <a:gd name="T36" fmla="*/ 116 w 152"/>
                <a:gd name="T37" fmla="*/ 160 h 221"/>
                <a:gd name="T38" fmla="*/ 103 w 152"/>
                <a:gd name="T39" fmla="*/ 169 h 221"/>
                <a:gd name="T40" fmla="*/ 101 w 152"/>
                <a:gd name="T41" fmla="*/ 173 h 221"/>
                <a:gd name="T42" fmla="*/ 101 w 152"/>
                <a:gd name="T43" fmla="*/ 185 h 221"/>
                <a:gd name="T44" fmla="*/ 101 w 152"/>
                <a:gd name="T45" fmla="*/ 194 h 221"/>
                <a:gd name="T46" fmla="*/ 97 w 152"/>
                <a:gd name="T47" fmla="*/ 209 h 221"/>
                <a:gd name="T48" fmla="*/ 88 w 152"/>
                <a:gd name="T49" fmla="*/ 219 h 221"/>
                <a:gd name="T50" fmla="*/ 76 w 152"/>
                <a:gd name="T51" fmla="*/ 221 h 221"/>
                <a:gd name="T52" fmla="*/ 59 w 152"/>
                <a:gd name="T53" fmla="*/ 217 h 221"/>
                <a:gd name="T54" fmla="*/ 48 w 152"/>
                <a:gd name="T55" fmla="*/ 211 h 221"/>
                <a:gd name="T56" fmla="*/ 36 w 152"/>
                <a:gd name="T57" fmla="*/ 204 h 221"/>
                <a:gd name="T58" fmla="*/ 35 w 152"/>
                <a:gd name="T59" fmla="*/ 192 h 221"/>
                <a:gd name="T60" fmla="*/ 38 w 152"/>
                <a:gd name="T61" fmla="*/ 187 h 221"/>
                <a:gd name="T62" fmla="*/ 48 w 152"/>
                <a:gd name="T63" fmla="*/ 177 h 221"/>
                <a:gd name="T64" fmla="*/ 57 w 152"/>
                <a:gd name="T65" fmla="*/ 166 h 221"/>
                <a:gd name="T66" fmla="*/ 63 w 152"/>
                <a:gd name="T67" fmla="*/ 156 h 221"/>
                <a:gd name="T68" fmla="*/ 69 w 152"/>
                <a:gd name="T69" fmla="*/ 145 h 221"/>
                <a:gd name="T70" fmla="*/ 71 w 152"/>
                <a:gd name="T71" fmla="*/ 133 h 221"/>
                <a:gd name="T72" fmla="*/ 71 w 152"/>
                <a:gd name="T73" fmla="*/ 122 h 221"/>
                <a:gd name="T74" fmla="*/ 67 w 152"/>
                <a:gd name="T75" fmla="*/ 109 h 221"/>
                <a:gd name="T76" fmla="*/ 65 w 152"/>
                <a:gd name="T77" fmla="*/ 97 h 221"/>
                <a:gd name="T78" fmla="*/ 59 w 152"/>
                <a:gd name="T79" fmla="*/ 86 h 221"/>
                <a:gd name="T80" fmla="*/ 54 w 152"/>
                <a:gd name="T81" fmla="*/ 76 h 221"/>
                <a:gd name="T82" fmla="*/ 48 w 152"/>
                <a:gd name="T83" fmla="*/ 65 h 221"/>
                <a:gd name="T84" fmla="*/ 38 w 152"/>
                <a:gd name="T85" fmla="*/ 57 h 221"/>
                <a:gd name="T86" fmla="*/ 31 w 152"/>
                <a:gd name="T87" fmla="*/ 50 h 221"/>
                <a:gd name="T88" fmla="*/ 19 w 152"/>
                <a:gd name="T89" fmla="*/ 44 h 221"/>
                <a:gd name="T90" fmla="*/ 8 w 152"/>
                <a:gd name="T91" fmla="*/ 40 h 221"/>
                <a:gd name="T92" fmla="*/ 0 w 152"/>
                <a:gd name="T93" fmla="*/ 3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221">
                  <a:moveTo>
                    <a:pt x="0" y="36"/>
                  </a:moveTo>
                  <a:lnTo>
                    <a:pt x="4" y="29"/>
                  </a:lnTo>
                  <a:lnTo>
                    <a:pt x="8" y="23"/>
                  </a:lnTo>
                  <a:lnTo>
                    <a:pt x="14" y="17"/>
                  </a:lnTo>
                  <a:lnTo>
                    <a:pt x="17" y="14"/>
                  </a:lnTo>
                  <a:lnTo>
                    <a:pt x="27" y="6"/>
                  </a:lnTo>
                  <a:lnTo>
                    <a:pt x="36" y="2"/>
                  </a:lnTo>
                  <a:lnTo>
                    <a:pt x="44" y="0"/>
                  </a:lnTo>
                  <a:lnTo>
                    <a:pt x="54" y="2"/>
                  </a:lnTo>
                  <a:lnTo>
                    <a:pt x="61" y="4"/>
                  </a:lnTo>
                  <a:lnTo>
                    <a:pt x="69" y="10"/>
                  </a:lnTo>
                  <a:lnTo>
                    <a:pt x="74" y="15"/>
                  </a:lnTo>
                  <a:lnTo>
                    <a:pt x="82" y="21"/>
                  </a:lnTo>
                  <a:lnTo>
                    <a:pt x="86" y="27"/>
                  </a:lnTo>
                  <a:lnTo>
                    <a:pt x="92" y="33"/>
                  </a:lnTo>
                  <a:lnTo>
                    <a:pt x="95" y="36"/>
                  </a:lnTo>
                  <a:lnTo>
                    <a:pt x="97" y="42"/>
                  </a:lnTo>
                  <a:lnTo>
                    <a:pt x="99" y="44"/>
                  </a:lnTo>
                  <a:lnTo>
                    <a:pt x="101" y="46"/>
                  </a:lnTo>
                  <a:lnTo>
                    <a:pt x="101" y="46"/>
                  </a:lnTo>
                  <a:lnTo>
                    <a:pt x="109" y="50"/>
                  </a:lnTo>
                  <a:lnTo>
                    <a:pt x="112" y="55"/>
                  </a:lnTo>
                  <a:lnTo>
                    <a:pt x="122" y="63"/>
                  </a:lnTo>
                  <a:lnTo>
                    <a:pt x="124" y="67"/>
                  </a:lnTo>
                  <a:lnTo>
                    <a:pt x="130" y="74"/>
                  </a:lnTo>
                  <a:lnTo>
                    <a:pt x="135" y="80"/>
                  </a:lnTo>
                  <a:lnTo>
                    <a:pt x="143" y="90"/>
                  </a:lnTo>
                  <a:lnTo>
                    <a:pt x="149" y="97"/>
                  </a:lnTo>
                  <a:lnTo>
                    <a:pt x="150" y="107"/>
                  </a:lnTo>
                  <a:lnTo>
                    <a:pt x="152" y="114"/>
                  </a:lnTo>
                  <a:lnTo>
                    <a:pt x="152" y="122"/>
                  </a:lnTo>
                  <a:lnTo>
                    <a:pt x="149" y="128"/>
                  </a:lnTo>
                  <a:lnTo>
                    <a:pt x="145" y="135"/>
                  </a:lnTo>
                  <a:lnTo>
                    <a:pt x="139" y="143"/>
                  </a:lnTo>
                  <a:lnTo>
                    <a:pt x="135" y="149"/>
                  </a:lnTo>
                  <a:lnTo>
                    <a:pt x="128" y="152"/>
                  </a:lnTo>
                  <a:lnTo>
                    <a:pt x="124" y="158"/>
                  </a:lnTo>
                  <a:lnTo>
                    <a:pt x="116" y="160"/>
                  </a:lnTo>
                  <a:lnTo>
                    <a:pt x="112" y="166"/>
                  </a:lnTo>
                  <a:lnTo>
                    <a:pt x="103" y="169"/>
                  </a:lnTo>
                  <a:lnTo>
                    <a:pt x="101" y="171"/>
                  </a:lnTo>
                  <a:lnTo>
                    <a:pt x="101" y="173"/>
                  </a:lnTo>
                  <a:lnTo>
                    <a:pt x="101" y="181"/>
                  </a:lnTo>
                  <a:lnTo>
                    <a:pt x="101" y="185"/>
                  </a:lnTo>
                  <a:lnTo>
                    <a:pt x="101" y="188"/>
                  </a:lnTo>
                  <a:lnTo>
                    <a:pt x="101" y="194"/>
                  </a:lnTo>
                  <a:lnTo>
                    <a:pt x="101" y="200"/>
                  </a:lnTo>
                  <a:lnTo>
                    <a:pt x="97" y="209"/>
                  </a:lnTo>
                  <a:lnTo>
                    <a:pt x="92" y="217"/>
                  </a:lnTo>
                  <a:lnTo>
                    <a:pt x="88" y="219"/>
                  </a:lnTo>
                  <a:lnTo>
                    <a:pt x="82" y="221"/>
                  </a:lnTo>
                  <a:lnTo>
                    <a:pt x="76" y="221"/>
                  </a:lnTo>
                  <a:lnTo>
                    <a:pt x="69" y="221"/>
                  </a:lnTo>
                  <a:lnTo>
                    <a:pt x="59" y="217"/>
                  </a:lnTo>
                  <a:lnTo>
                    <a:pt x="54" y="215"/>
                  </a:lnTo>
                  <a:lnTo>
                    <a:pt x="48" y="211"/>
                  </a:lnTo>
                  <a:lnTo>
                    <a:pt x="44" y="209"/>
                  </a:lnTo>
                  <a:lnTo>
                    <a:pt x="36" y="204"/>
                  </a:lnTo>
                  <a:lnTo>
                    <a:pt x="35" y="200"/>
                  </a:lnTo>
                  <a:lnTo>
                    <a:pt x="35" y="192"/>
                  </a:lnTo>
                  <a:lnTo>
                    <a:pt x="38" y="188"/>
                  </a:lnTo>
                  <a:lnTo>
                    <a:pt x="38" y="187"/>
                  </a:lnTo>
                  <a:lnTo>
                    <a:pt x="42" y="183"/>
                  </a:lnTo>
                  <a:lnTo>
                    <a:pt x="48" y="177"/>
                  </a:lnTo>
                  <a:lnTo>
                    <a:pt x="55" y="171"/>
                  </a:lnTo>
                  <a:lnTo>
                    <a:pt x="57" y="166"/>
                  </a:lnTo>
                  <a:lnTo>
                    <a:pt x="61" y="162"/>
                  </a:lnTo>
                  <a:lnTo>
                    <a:pt x="63" y="156"/>
                  </a:lnTo>
                  <a:lnTo>
                    <a:pt x="67" y="152"/>
                  </a:lnTo>
                  <a:lnTo>
                    <a:pt x="69" y="145"/>
                  </a:lnTo>
                  <a:lnTo>
                    <a:pt x="71" y="139"/>
                  </a:lnTo>
                  <a:lnTo>
                    <a:pt x="71" y="133"/>
                  </a:lnTo>
                  <a:lnTo>
                    <a:pt x="73" y="128"/>
                  </a:lnTo>
                  <a:lnTo>
                    <a:pt x="71" y="122"/>
                  </a:lnTo>
                  <a:lnTo>
                    <a:pt x="69" y="116"/>
                  </a:lnTo>
                  <a:lnTo>
                    <a:pt x="67" y="109"/>
                  </a:lnTo>
                  <a:lnTo>
                    <a:pt x="67" y="103"/>
                  </a:lnTo>
                  <a:lnTo>
                    <a:pt x="65" y="97"/>
                  </a:lnTo>
                  <a:lnTo>
                    <a:pt x="61" y="91"/>
                  </a:lnTo>
                  <a:lnTo>
                    <a:pt x="59" y="86"/>
                  </a:lnTo>
                  <a:lnTo>
                    <a:pt x="57" y="82"/>
                  </a:lnTo>
                  <a:lnTo>
                    <a:pt x="54" y="76"/>
                  </a:lnTo>
                  <a:lnTo>
                    <a:pt x="50" y="71"/>
                  </a:lnTo>
                  <a:lnTo>
                    <a:pt x="48" y="65"/>
                  </a:lnTo>
                  <a:lnTo>
                    <a:pt x="44" y="63"/>
                  </a:lnTo>
                  <a:lnTo>
                    <a:pt x="38" y="57"/>
                  </a:lnTo>
                  <a:lnTo>
                    <a:pt x="35" y="53"/>
                  </a:lnTo>
                  <a:lnTo>
                    <a:pt x="31" y="50"/>
                  </a:lnTo>
                  <a:lnTo>
                    <a:pt x="25" y="48"/>
                  </a:lnTo>
                  <a:lnTo>
                    <a:pt x="19" y="44"/>
                  </a:lnTo>
                  <a:lnTo>
                    <a:pt x="14" y="42"/>
                  </a:lnTo>
                  <a:lnTo>
                    <a:pt x="8" y="40"/>
                  </a:lnTo>
                  <a:lnTo>
                    <a:pt x="4" y="38"/>
                  </a:lnTo>
                  <a:lnTo>
                    <a:pt x="0" y="36"/>
                  </a:lnTo>
                  <a:lnTo>
                    <a:pt x="0" y="36"/>
                  </a:lnTo>
                  <a:close/>
                </a:path>
              </a:pathLst>
            </a:custGeom>
            <a:solidFill>
              <a:srgbClr val="FFF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4645" y="1407"/>
              <a:ext cx="43" cy="69"/>
            </a:xfrm>
            <a:custGeom>
              <a:avLst/>
              <a:gdLst>
                <a:gd name="T0" fmla="*/ 76 w 85"/>
                <a:gd name="T1" fmla="*/ 1 h 136"/>
                <a:gd name="T2" fmla="*/ 68 w 85"/>
                <a:gd name="T3" fmla="*/ 0 h 136"/>
                <a:gd name="T4" fmla="*/ 63 w 85"/>
                <a:gd name="T5" fmla="*/ 0 h 136"/>
                <a:gd name="T6" fmla="*/ 59 w 85"/>
                <a:gd name="T7" fmla="*/ 0 h 136"/>
                <a:gd name="T8" fmla="*/ 53 w 85"/>
                <a:gd name="T9" fmla="*/ 0 h 136"/>
                <a:gd name="T10" fmla="*/ 45 w 85"/>
                <a:gd name="T11" fmla="*/ 1 h 136"/>
                <a:gd name="T12" fmla="*/ 40 w 85"/>
                <a:gd name="T13" fmla="*/ 5 h 136"/>
                <a:gd name="T14" fmla="*/ 36 w 85"/>
                <a:gd name="T15" fmla="*/ 7 h 136"/>
                <a:gd name="T16" fmla="*/ 34 w 85"/>
                <a:gd name="T17" fmla="*/ 13 h 136"/>
                <a:gd name="T18" fmla="*/ 32 w 85"/>
                <a:gd name="T19" fmla="*/ 19 h 136"/>
                <a:gd name="T20" fmla="*/ 32 w 85"/>
                <a:gd name="T21" fmla="*/ 24 h 136"/>
                <a:gd name="T22" fmla="*/ 32 w 85"/>
                <a:gd name="T23" fmla="*/ 30 h 136"/>
                <a:gd name="T24" fmla="*/ 34 w 85"/>
                <a:gd name="T25" fmla="*/ 36 h 136"/>
                <a:gd name="T26" fmla="*/ 36 w 85"/>
                <a:gd name="T27" fmla="*/ 39 h 136"/>
                <a:gd name="T28" fmla="*/ 38 w 85"/>
                <a:gd name="T29" fmla="*/ 45 h 136"/>
                <a:gd name="T30" fmla="*/ 42 w 85"/>
                <a:gd name="T31" fmla="*/ 53 h 136"/>
                <a:gd name="T32" fmla="*/ 44 w 85"/>
                <a:gd name="T33" fmla="*/ 57 h 136"/>
                <a:gd name="T34" fmla="*/ 42 w 85"/>
                <a:gd name="T35" fmla="*/ 55 h 136"/>
                <a:gd name="T36" fmla="*/ 38 w 85"/>
                <a:gd name="T37" fmla="*/ 55 h 136"/>
                <a:gd name="T38" fmla="*/ 32 w 85"/>
                <a:gd name="T39" fmla="*/ 51 h 136"/>
                <a:gd name="T40" fmla="*/ 25 w 85"/>
                <a:gd name="T41" fmla="*/ 53 h 136"/>
                <a:gd name="T42" fmla="*/ 17 w 85"/>
                <a:gd name="T43" fmla="*/ 53 h 136"/>
                <a:gd name="T44" fmla="*/ 9 w 85"/>
                <a:gd name="T45" fmla="*/ 58 h 136"/>
                <a:gd name="T46" fmla="*/ 6 w 85"/>
                <a:gd name="T47" fmla="*/ 62 h 136"/>
                <a:gd name="T48" fmla="*/ 4 w 85"/>
                <a:gd name="T49" fmla="*/ 68 h 136"/>
                <a:gd name="T50" fmla="*/ 2 w 85"/>
                <a:gd name="T51" fmla="*/ 76 h 136"/>
                <a:gd name="T52" fmla="*/ 2 w 85"/>
                <a:gd name="T53" fmla="*/ 85 h 136"/>
                <a:gd name="T54" fmla="*/ 0 w 85"/>
                <a:gd name="T55" fmla="*/ 91 h 136"/>
                <a:gd name="T56" fmla="*/ 0 w 85"/>
                <a:gd name="T57" fmla="*/ 100 h 136"/>
                <a:gd name="T58" fmla="*/ 2 w 85"/>
                <a:gd name="T59" fmla="*/ 106 h 136"/>
                <a:gd name="T60" fmla="*/ 4 w 85"/>
                <a:gd name="T61" fmla="*/ 112 h 136"/>
                <a:gd name="T62" fmla="*/ 6 w 85"/>
                <a:gd name="T63" fmla="*/ 117 h 136"/>
                <a:gd name="T64" fmla="*/ 9 w 85"/>
                <a:gd name="T65" fmla="*/ 121 h 136"/>
                <a:gd name="T66" fmla="*/ 13 w 85"/>
                <a:gd name="T67" fmla="*/ 125 h 136"/>
                <a:gd name="T68" fmla="*/ 19 w 85"/>
                <a:gd name="T69" fmla="*/ 127 h 136"/>
                <a:gd name="T70" fmla="*/ 26 w 85"/>
                <a:gd name="T71" fmla="*/ 131 h 136"/>
                <a:gd name="T72" fmla="*/ 34 w 85"/>
                <a:gd name="T73" fmla="*/ 135 h 136"/>
                <a:gd name="T74" fmla="*/ 40 w 85"/>
                <a:gd name="T75" fmla="*/ 135 h 136"/>
                <a:gd name="T76" fmla="*/ 44 w 85"/>
                <a:gd name="T77" fmla="*/ 136 h 136"/>
                <a:gd name="T78" fmla="*/ 42 w 85"/>
                <a:gd name="T79" fmla="*/ 135 h 136"/>
                <a:gd name="T80" fmla="*/ 42 w 85"/>
                <a:gd name="T81" fmla="*/ 131 h 136"/>
                <a:gd name="T82" fmla="*/ 40 w 85"/>
                <a:gd name="T83" fmla="*/ 125 h 136"/>
                <a:gd name="T84" fmla="*/ 38 w 85"/>
                <a:gd name="T85" fmla="*/ 119 h 136"/>
                <a:gd name="T86" fmla="*/ 36 w 85"/>
                <a:gd name="T87" fmla="*/ 110 h 136"/>
                <a:gd name="T88" fmla="*/ 36 w 85"/>
                <a:gd name="T89" fmla="*/ 100 h 136"/>
                <a:gd name="T90" fmla="*/ 38 w 85"/>
                <a:gd name="T91" fmla="*/ 91 h 136"/>
                <a:gd name="T92" fmla="*/ 40 w 85"/>
                <a:gd name="T93" fmla="*/ 81 h 136"/>
                <a:gd name="T94" fmla="*/ 40 w 85"/>
                <a:gd name="T95" fmla="*/ 76 h 136"/>
                <a:gd name="T96" fmla="*/ 44 w 85"/>
                <a:gd name="T97" fmla="*/ 72 h 136"/>
                <a:gd name="T98" fmla="*/ 45 w 85"/>
                <a:gd name="T99" fmla="*/ 66 h 136"/>
                <a:gd name="T100" fmla="*/ 49 w 85"/>
                <a:gd name="T101" fmla="*/ 62 h 136"/>
                <a:gd name="T102" fmla="*/ 57 w 85"/>
                <a:gd name="T103" fmla="*/ 51 h 136"/>
                <a:gd name="T104" fmla="*/ 64 w 85"/>
                <a:gd name="T105" fmla="*/ 43 h 136"/>
                <a:gd name="T106" fmla="*/ 70 w 85"/>
                <a:gd name="T107" fmla="*/ 34 h 136"/>
                <a:gd name="T108" fmla="*/ 78 w 85"/>
                <a:gd name="T109" fmla="*/ 28 h 136"/>
                <a:gd name="T110" fmla="*/ 84 w 85"/>
                <a:gd name="T111" fmla="*/ 24 h 136"/>
                <a:gd name="T112" fmla="*/ 85 w 85"/>
                <a:gd name="T113" fmla="*/ 24 h 136"/>
                <a:gd name="T114" fmla="*/ 76 w 85"/>
                <a:gd name="T115" fmla="*/ 1 h 136"/>
                <a:gd name="T116" fmla="*/ 76 w 85"/>
                <a:gd name="T117" fmla="*/ 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 h="136">
                  <a:moveTo>
                    <a:pt x="76" y="1"/>
                  </a:moveTo>
                  <a:lnTo>
                    <a:pt x="68" y="0"/>
                  </a:lnTo>
                  <a:lnTo>
                    <a:pt x="63" y="0"/>
                  </a:lnTo>
                  <a:lnTo>
                    <a:pt x="59" y="0"/>
                  </a:lnTo>
                  <a:lnTo>
                    <a:pt x="53" y="0"/>
                  </a:lnTo>
                  <a:lnTo>
                    <a:pt x="45" y="1"/>
                  </a:lnTo>
                  <a:lnTo>
                    <a:pt x="40" y="5"/>
                  </a:lnTo>
                  <a:lnTo>
                    <a:pt x="36" y="7"/>
                  </a:lnTo>
                  <a:lnTo>
                    <a:pt x="34" y="13"/>
                  </a:lnTo>
                  <a:lnTo>
                    <a:pt x="32" y="19"/>
                  </a:lnTo>
                  <a:lnTo>
                    <a:pt x="32" y="24"/>
                  </a:lnTo>
                  <a:lnTo>
                    <a:pt x="32" y="30"/>
                  </a:lnTo>
                  <a:lnTo>
                    <a:pt x="34" y="36"/>
                  </a:lnTo>
                  <a:lnTo>
                    <a:pt x="36" y="39"/>
                  </a:lnTo>
                  <a:lnTo>
                    <a:pt x="38" y="45"/>
                  </a:lnTo>
                  <a:lnTo>
                    <a:pt x="42" y="53"/>
                  </a:lnTo>
                  <a:lnTo>
                    <a:pt x="44" y="57"/>
                  </a:lnTo>
                  <a:lnTo>
                    <a:pt x="42" y="55"/>
                  </a:lnTo>
                  <a:lnTo>
                    <a:pt x="38" y="55"/>
                  </a:lnTo>
                  <a:lnTo>
                    <a:pt x="32" y="51"/>
                  </a:lnTo>
                  <a:lnTo>
                    <a:pt x="25" y="53"/>
                  </a:lnTo>
                  <a:lnTo>
                    <a:pt x="17" y="53"/>
                  </a:lnTo>
                  <a:lnTo>
                    <a:pt x="9" y="58"/>
                  </a:lnTo>
                  <a:lnTo>
                    <a:pt x="6" y="62"/>
                  </a:lnTo>
                  <a:lnTo>
                    <a:pt x="4" y="68"/>
                  </a:lnTo>
                  <a:lnTo>
                    <a:pt x="2" y="76"/>
                  </a:lnTo>
                  <a:lnTo>
                    <a:pt x="2" y="85"/>
                  </a:lnTo>
                  <a:lnTo>
                    <a:pt x="0" y="91"/>
                  </a:lnTo>
                  <a:lnTo>
                    <a:pt x="0" y="100"/>
                  </a:lnTo>
                  <a:lnTo>
                    <a:pt x="2" y="106"/>
                  </a:lnTo>
                  <a:lnTo>
                    <a:pt x="4" y="112"/>
                  </a:lnTo>
                  <a:lnTo>
                    <a:pt x="6" y="117"/>
                  </a:lnTo>
                  <a:lnTo>
                    <a:pt x="9" y="121"/>
                  </a:lnTo>
                  <a:lnTo>
                    <a:pt x="13" y="125"/>
                  </a:lnTo>
                  <a:lnTo>
                    <a:pt x="19" y="127"/>
                  </a:lnTo>
                  <a:lnTo>
                    <a:pt x="26" y="131"/>
                  </a:lnTo>
                  <a:lnTo>
                    <a:pt x="34" y="135"/>
                  </a:lnTo>
                  <a:lnTo>
                    <a:pt x="40" y="135"/>
                  </a:lnTo>
                  <a:lnTo>
                    <a:pt x="44" y="136"/>
                  </a:lnTo>
                  <a:lnTo>
                    <a:pt x="42" y="135"/>
                  </a:lnTo>
                  <a:lnTo>
                    <a:pt x="42" y="131"/>
                  </a:lnTo>
                  <a:lnTo>
                    <a:pt x="40" y="125"/>
                  </a:lnTo>
                  <a:lnTo>
                    <a:pt x="38" y="119"/>
                  </a:lnTo>
                  <a:lnTo>
                    <a:pt x="36" y="110"/>
                  </a:lnTo>
                  <a:lnTo>
                    <a:pt x="36" y="100"/>
                  </a:lnTo>
                  <a:lnTo>
                    <a:pt x="38" y="91"/>
                  </a:lnTo>
                  <a:lnTo>
                    <a:pt x="40" y="81"/>
                  </a:lnTo>
                  <a:lnTo>
                    <a:pt x="40" y="76"/>
                  </a:lnTo>
                  <a:lnTo>
                    <a:pt x="44" y="72"/>
                  </a:lnTo>
                  <a:lnTo>
                    <a:pt x="45" y="66"/>
                  </a:lnTo>
                  <a:lnTo>
                    <a:pt x="49" y="62"/>
                  </a:lnTo>
                  <a:lnTo>
                    <a:pt x="57" y="51"/>
                  </a:lnTo>
                  <a:lnTo>
                    <a:pt x="64" y="43"/>
                  </a:lnTo>
                  <a:lnTo>
                    <a:pt x="70" y="34"/>
                  </a:lnTo>
                  <a:lnTo>
                    <a:pt x="78" y="28"/>
                  </a:lnTo>
                  <a:lnTo>
                    <a:pt x="84" y="24"/>
                  </a:lnTo>
                  <a:lnTo>
                    <a:pt x="85" y="24"/>
                  </a:lnTo>
                  <a:lnTo>
                    <a:pt x="76" y="1"/>
                  </a:lnTo>
                  <a:lnTo>
                    <a:pt x="76" y="1"/>
                  </a:lnTo>
                  <a:close/>
                </a:path>
              </a:pathLst>
            </a:custGeom>
            <a:solidFill>
              <a:srgbClr val="FFE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6" name="Freeform 31"/>
            <p:cNvSpPr>
              <a:spLocks/>
            </p:cNvSpPr>
            <p:nvPr/>
          </p:nvSpPr>
          <p:spPr bwMode="auto">
            <a:xfrm>
              <a:off x="4666" y="1436"/>
              <a:ext cx="70" cy="56"/>
            </a:xfrm>
            <a:custGeom>
              <a:avLst/>
              <a:gdLst>
                <a:gd name="T0" fmla="*/ 83 w 138"/>
                <a:gd name="T1" fmla="*/ 0 h 112"/>
                <a:gd name="T2" fmla="*/ 68 w 138"/>
                <a:gd name="T3" fmla="*/ 1 h 112"/>
                <a:gd name="T4" fmla="*/ 53 w 138"/>
                <a:gd name="T5" fmla="*/ 5 h 112"/>
                <a:gd name="T6" fmla="*/ 42 w 138"/>
                <a:gd name="T7" fmla="*/ 9 h 112"/>
                <a:gd name="T8" fmla="*/ 30 w 138"/>
                <a:gd name="T9" fmla="*/ 17 h 112"/>
                <a:gd name="T10" fmla="*/ 21 w 138"/>
                <a:gd name="T11" fmla="*/ 24 h 112"/>
                <a:gd name="T12" fmla="*/ 9 w 138"/>
                <a:gd name="T13" fmla="*/ 38 h 112"/>
                <a:gd name="T14" fmla="*/ 2 w 138"/>
                <a:gd name="T15" fmla="*/ 57 h 112"/>
                <a:gd name="T16" fmla="*/ 2 w 138"/>
                <a:gd name="T17" fmla="*/ 74 h 112"/>
                <a:gd name="T18" fmla="*/ 9 w 138"/>
                <a:gd name="T19" fmla="*/ 91 h 112"/>
                <a:gd name="T20" fmla="*/ 21 w 138"/>
                <a:gd name="T21" fmla="*/ 102 h 112"/>
                <a:gd name="T22" fmla="*/ 32 w 138"/>
                <a:gd name="T23" fmla="*/ 106 h 112"/>
                <a:gd name="T24" fmla="*/ 45 w 138"/>
                <a:gd name="T25" fmla="*/ 110 h 112"/>
                <a:gd name="T26" fmla="*/ 55 w 138"/>
                <a:gd name="T27" fmla="*/ 112 h 112"/>
                <a:gd name="T28" fmla="*/ 68 w 138"/>
                <a:gd name="T29" fmla="*/ 112 h 112"/>
                <a:gd name="T30" fmla="*/ 80 w 138"/>
                <a:gd name="T31" fmla="*/ 110 h 112"/>
                <a:gd name="T32" fmla="*/ 93 w 138"/>
                <a:gd name="T33" fmla="*/ 106 h 112"/>
                <a:gd name="T34" fmla="*/ 110 w 138"/>
                <a:gd name="T35" fmla="*/ 98 h 112"/>
                <a:gd name="T36" fmla="*/ 123 w 138"/>
                <a:gd name="T37" fmla="*/ 87 h 112"/>
                <a:gd name="T38" fmla="*/ 133 w 138"/>
                <a:gd name="T39" fmla="*/ 76 h 112"/>
                <a:gd name="T40" fmla="*/ 138 w 138"/>
                <a:gd name="T41" fmla="*/ 64 h 112"/>
                <a:gd name="T42" fmla="*/ 131 w 138"/>
                <a:gd name="T43" fmla="*/ 60 h 112"/>
                <a:gd name="T44" fmla="*/ 121 w 138"/>
                <a:gd name="T45" fmla="*/ 62 h 112"/>
                <a:gd name="T46" fmla="*/ 112 w 138"/>
                <a:gd name="T47" fmla="*/ 68 h 112"/>
                <a:gd name="T48" fmla="*/ 100 w 138"/>
                <a:gd name="T49" fmla="*/ 74 h 112"/>
                <a:gd name="T50" fmla="*/ 89 w 138"/>
                <a:gd name="T51" fmla="*/ 78 h 112"/>
                <a:gd name="T52" fmla="*/ 78 w 138"/>
                <a:gd name="T53" fmla="*/ 81 h 112"/>
                <a:gd name="T54" fmla="*/ 64 w 138"/>
                <a:gd name="T55" fmla="*/ 81 h 112"/>
                <a:gd name="T56" fmla="*/ 57 w 138"/>
                <a:gd name="T57" fmla="*/ 70 h 112"/>
                <a:gd name="T58" fmla="*/ 57 w 138"/>
                <a:gd name="T59" fmla="*/ 60 h 112"/>
                <a:gd name="T60" fmla="*/ 64 w 138"/>
                <a:gd name="T61" fmla="*/ 47 h 112"/>
                <a:gd name="T62" fmla="*/ 81 w 138"/>
                <a:gd name="T63" fmla="*/ 34 h 112"/>
                <a:gd name="T64" fmla="*/ 93 w 138"/>
                <a:gd name="T65" fmla="*/ 26 h 112"/>
                <a:gd name="T66" fmla="*/ 100 w 138"/>
                <a:gd name="T67" fmla="*/ 17 h 112"/>
                <a:gd name="T68" fmla="*/ 95 w 138"/>
                <a:gd name="T69" fmla="*/ 1 h 112"/>
                <a:gd name="T70" fmla="*/ 93 w 138"/>
                <a:gd name="T7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2">
                  <a:moveTo>
                    <a:pt x="93" y="0"/>
                  </a:moveTo>
                  <a:lnTo>
                    <a:pt x="83" y="0"/>
                  </a:lnTo>
                  <a:lnTo>
                    <a:pt x="76" y="0"/>
                  </a:lnTo>
                  <a:lnTo>
                    <a:pt x="68" y="1"/>
                  </a:lnTo>
                  <a:lnTo>
                    <a:pt x="61" y="3"/>
                  </a:lnTo>
                  <a:lnTo>
                    <a:pt x="53" y="5"/>
                  </a:lnTo>
                  <a:lnTo>
                    <a:pt x="47" y="7"/>
                  </a:lnTo>
                  <a:lnTo>
                    <a:pt x="42" y="9"/>
                  </a:lnTo>
                  <a:lnTo>
                    <a:pt x="36" y="13"/>
                  </a:lnTo>
                  <a:lnTo>
                    <a:pt x="30" y="17"/>
                  </a:lnTo>
                  <a:lnTo>
                    <a:pt x="24" y="20"/>
                  </a:lnTo>
                  <a:lnTo>
                    <a:pt x="21" y="24"/>
                  </a:lnTo>
                  <a:lnTo>
                    <a:pt x="17" y="30"/>
                  </a:lnTo>
                  <a:lnTo>
                    <a:pt x="9" y="38"/>
                  </a:lnTo>
                  <a:lnTo>
                    <a:pt x="5" y="47"/>
                  </a:lnTo>
                  <a:lnTo>
                    <a:pt x="2" y="57"/>
                  </a:lnTo>
                  <a:lnTo>
                    <a:pt x="0" y="64"/>
                  </a:lnTo>
                  <a:lnTo>
                    <a:pt x="2" y="74"/>
                  </a:lnTo>
                  <a:lnTo>
                    <a:pt x="5" y="83"/>
                  </a:lnTo>
                  <a:lnTo>
                    <a:pt x="9" y="91"/>
                  </a:lnTo>
                  <a:lnTo>
                    <a:pt x="17" y="98"/>
                  </a:lnTo>
                  <a:lnTo>
                    <a:pt x="21" y="102"/>
                  </a:lnTo>
                  <a:lnTo>
                    <a:pt x="26" y="104"/>
                  </a:lnTo>
                  <a:lnTo>
                    <a:pt x="32" y="106"/>
                  </a:lnTo>
                  <a:lnTo>
                    <a:pt x="40" y="110"/>
                  </a:lnTo>
                  <a:lnTo>
                    <a:pt x="45" y="110"/>
                  </a:lnTo>
                  <a:lnTo>
                    <a:pt x="51" y="112"/>
                  </a:lnTo>
                  <a:lnTo>
                    <a:pt x="55" y="112"/>
                  </a:lnTo>
                  <a:lnTo>
                    <a:pt x="62" y="112"/>
                  </a:lnTo>
                  <a:lnTo>
                    <a:pt x="68" y="112"/>
                  </a:lnTo>
                  <a:lnTo>
                    <a:pt x="74" y="112"/>
                  </a:lnTo>
                  <a:lnTo>
                    <a:pt x="80" y="110"/>
                  </a:lnTo>
                  <a:lnTo>
                    <a:pt x="83" y="110"/>
                  </a:lnTo>
                  <a:lnTo>
                    <a:pt x="93" y="106"/>
                  </a:lnTo>
                  <a:lnTo>
                    <a:pt x="102" y="102"/>
                  </a:lnTo>
                  <a:lnTo>
                    <a:pt x="110" y="98"/>
                  </a:lnTo>
                  <a:lnTo>
                    <a:pt x="118" y="93"/>
                  </a:lnTo>
                  <a:lnTo>
                    <a:pt x="123" y="87"/>
                  </a:lnTo>
                  <a:lnTo>
                    <a:pt x="129" y="81"/>
                  </a:lnTo>
                  <a:lnTo>
                    <a:pt x="133" y="76"/>
                  </a:lnTo>
                  <a:lnTo>
                    <a:pt x="137" y="72"/>
                  </a:lnTo>
                  <a:lnTo>
                    <a:pt x="138" y="64"/>
                  </a:lnTo>
                  <a:lnTo>
                    <a:pt x="137" y="62"/>
                  </a:lnTo>
                  <a:lnTo>
                    <a:pt x="131" y="60"/>
                  </a:lnTo>
                  <a:lnTo>
                    <a:pt x="127" y="62"/>
                  </a:lnTo>
                  <a:lnTo>
                    <a:pt x="121" y="62"/>
                  </a:lnTo>
                  <a:lnTo>
                    <a:pt x="118" y="64"/>
                  </a:lnTo>
                  <a:lnTo>
                    <a:pt x="112" y="68"/>
                  </a:lnTo>
                  <a:lnTo>
                    <a:pt x="106" y="70"/>
                  </a:lnTo>
                  <a:lnTo>
                    <a:pt x="100" y="74"/>
                  </a:lnTo>
                  <a:lnTo>
                    <a:pt x="95" y="76"/>
                  </a:lnTo>
                  <a:lnTo>
                    <a:pt x="89" y="78"/>
                  </a:lnTo>
                  <a:lnTo>
                    <a:pt x="83" y="81"/>
                  </a:lnTo>
                  <a:lnTo>
                    <a:pt x="78" y="81"/>
                  </a:lnTo>
                  <a:lnTo>
                    <a:pt x="74" y="83"/>
                  </a:lnTo>
                  <a:lnTo>
                    <a:pt x="64" y="81"/>
                  </a:lnTo>
                  <a:lnTo>
                    <a:pt x="61" y="76"/>
                  </a:lnTo>
                  <a:lnTo>
                    <a:pt x="57" y="70"/>
                  </a:lnTo>
                  <a:lnTo>
                    <a:pt x="57" y="64"/>
                  </a:lnTo>
                  <a:lnTo>
                    <a:pt x="57" y="60"/>
                  </a:lnTo>
                  <a:lnTo>
                    <a:pt x="61" y="57"/>
                  </a:lnTo>
                  <a:lnTo>
                    <a:pt x="64" y="47"/>
                  </a:lnTo>
                  <a:lnTo>
                    <a:pt x="74" y="41"/>
                  </a:lnTo>
                  <a:lnTo>
                    <a:pt x="81" y="34"/>
                  </a:lnTo>
                  <a:lnTo>
                    <a:pt x="87" y="30"/>
                  </a:lnTo>
                  <a:lnTo>
                    <a:pt x="93" y="26"/>
                  </a:lnTo>
                  <a:lnTo>
                    <a:pt x="99" y="24"/>
                  </a:lnTo>
                  <a:lnTo>
                    <a:pt x="100" y="17"/>
                  </a:lnTo>
                  <a:lnTo>
                    <a:pt x="99" y="9"/>
                  </a:lnTo>
                  <a:lnTo>
                    <a:pt x="95" y="1"/>
                  </a:lnTo>
                  <a:lnTo>
                    <a:pt x="93" y="0"/>
                  </a:lnTo>
                  <a:lnTo>
                    <a:pt x="93" y="0"/>
                  </a:lnTo>
                  <a:close/>
                </a:path>
              </a:pathLst>
            </a:custGeom>
            <a:solidFill>
              <a:srgbClr val="FFB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7" name="Freeform 32"/>
            <p:cNvSpPr>
              <a:spLocks/>
            </p:cNvSpPr>
            <p:nvPr/>
          </p:nvSpPr>
          <p:spPr bwMode="auto">
            <a:xfrm>
              <a:off x="4568" y="1491"/>
              <a:ext cx="260" cy="42"/>
            </a:xfrm>
            <a:custGeom>
              <a:avLst/>
              <a:gdLst>
                <a:gd name="T0" fmla="*/ 25 w 519"/>
                <a:gd name="T1" fmla="*/ 44 h 84"/>
                <a:gd name="T2" fmla="*/ 61 w 519"/>
                <a:gd name="T3" fmla="*/ 53 h 84"/>
                <a:gd name="T4" fmla="*/ 97 w 519"/>
                <a:gd name="T5" fmla="*/ 59 h 84"/>
                <a:gd name="T6" fmla="*/ 133 w 519"/>
                <a:gd name="T7" fmla="*/ 63 h 84"/>
                <a:gd name="T8" fmla="*/ 167 w 519"/>
                <a:gd name="T9" fmla="*/ 66 h 84"/>
                <a:gd name="T10" fmla="*/ 201 w 519"/>
                <a:gd name="T11" fmla="*/ 66 h 84"/>
                <a:gd name="T12" fmla="*/ 234 w 519"/>
                <a:gd name="T13" fmla="*/ 64 h 84"/>
                <a:gd name="T14" fmla="*/ 264 w 519"/>
                <a:gd name="T15" fmla="*/ 63 h 84"/>
                <a:gd name="T16" fmla="*/ 295 w 519"/>
                <a:gd name="T17" fmla="*/ 59 h 84"/>
                <a:gd name="T18" fmla="*/ 323 w 519"/>
                <a:gd name="T19" fmla="*/ 55 h 84"/>
                <a:gd name="T20" fmla="*/ 350 w 519"/>
                <a:gd name="T21" fmla="*/ 51 h 84"/>
                <a:gd name="T22" fmla="*/ 374 w 519"/>
                <a:gd name="T23" fmla="*/ 44 h 84"/>
                <a:gd name="T24" fmla="*/ 397 w 519"/>
                <a:gd name="T25" fmla="*/ 38 h 84"/>
                <a:gd name="T26" fmla="*/ 418 w 519"/>
                <a:gd name="T27" fmla="*/ 30 h 84"/>
                <a:gd name="T28" fmla="*/ 437 w 519"/>
                <a:gd name="T29" fmla="*/ 25 h 84"/>
                <a:gd name="T30" fmla="*/ 454 w 519"/>
                <a:gd name="T31" fmla="*/ 19 h 84"/>
                <a:gd name="T32" fmla="*/ 475 w 519"/>
                <a:gd name="T33" fmla="*/ 9 h 84"/>
                <a:gd name="T34" fmla="*/ 494 w 519"/>
                <a:gd name="T35" fmla="*/ 2 h 84"/>
                <a:gd name="T36" fmla="*/ 500 w 519"/>
                <a:gd name="T37" fmla="*/ 0 h 84"/>
                <a:gd name="T38" fmla="*/ 509 w 519"/>
                <a:gd name="T39" fmla="*/ 30 h 84"/>
                <a:gd name="T40" fmla="*/ 492 w 519"/>
                <a:gd name="T41" fmla="*/ 34 h 84"/>
                <a:gd name="T42" fmla="*/ 469 w 519"/>
                <a:gd name="T43" fmla="*/ 40 h 84"/>
                <a:gd name="T44" fmla="*/ 447 w 519"/>
                <a:gd name="T45" fmla="*/ 45 h 84"/>
                <a:gd name="T46" fmla="*/ 431 w 519"/>
                <a:gd name="T47" fmla="*/ 49 h 84"/>
                <a:gd name="T48" fmla="*/ 414 w 519"/>
                <a:gd name="T49" fmla="*/ 53 h 84"/>
                <a:gd name="T50" fmla="*/ 395 w 519"/>
                <a:gd name="T51" fmla="*/ 55 h 84"/>
                <a:gd name="T52" fmla="*/ 376 w 519"/>
                <a:gd name="T53" fmla="*/ 59 h 84"/>
                <a:gd name="T54" fmla="*/ 357 w 519"/>
                <a:gd name="T55" fmla="*/ 63 h 84"/>
                <a:gd name="T56" fmla="*/ 336 w 519"/>
                <a:gd name="T57" fmla="*/ 66 h 84"/>
                <a:gd name="T58" fmla="*/ 315 w 519"/>
                <a:gd name="T59" fmla="*/ 70 h 84"/>
                <a:gd name="T60" fmla="*/ 295 w 519"/>
                <a:gd name="T61" fmla="*/ 72 h 84"/>
                <a:gd name="T62" fmla="*/ 276 w 519"/>
                <a:gd name="T63" fmla="*/ 76 h 84"/>
                <a:gd name="T64" fmla="*/ 253 w 519"/>
                <a:gd name="T65" fmla="*/ 78 h 84"/>
                <a:gd name="T66" fmla="*/ 232 w 519"/>
                <a:gd name="T67" fmla="*/ 80 h 84"/>
                <a:gd name="T68" fmla="*/ 211 w 519"/>
                <a:gd name="T69" fmla="*/ 82 h 84"/>
                <a:gd name="T70" fmla="*/ 192 w 519"/>
                <a:gd name="T71" fmla="*/ 84 h 84"/>
                <a:gd name="T72" fmla="*/ 171 w 519"/>
                <a:gd name="T73" fmla="*/ 82 h 84"/>
                <a:gd name="T74" fmla="*/ 154 w 519"/>
                <a:gd name="T75" fmla="*/ 82 h 84"/>
                <a:gd name="T76" fmla="*/ 137 w 519"/>
                <a:gd name="T77" fmla="*/ 80 h 84"/>
                <a:gd name="T78" fmla="*/ 122 w 519"/>
                <a:gd name="T79" fmla="*/ 78 h 84"/>
                <a:gd name="T80" fmla="*/ 93 w 519"/>
                <a:gd name="T81" fmla="*/ 72 h 84"/>
                <a:gd name="T82" fmla="*/ 68 w 519"/>
                <a:gd name="T83" fmla="*/ 66 h 84"/>
                <a:gd name="T84" fmla="*/ 49 w 519"/>
                <a:gd name="T85" fmla="*/ 61 h 84"/>
                <a:gd name="T86" fmla="*/ 30 w 519"/>
                <a:gd name="T87" fmla="*/ 55 h 84"/>
                <a:gd name="T88" fmla="*/ 15 w 519"/>
                <a:gd name="T89" fmla="*/ 47 h 84"/>
                <a:gd name="T90" fmla="*/ 0 w 519"/>
                <a:gd name="T91"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19" h="84">
                  <a:moveTo>
                    <a:pt x="0" y="38"/>
                  </a:moveTo>
                  <a:lnTo>
                    <a:pt x="13" y="40"/>
                  </a:lnTo>
                  <a:lnTo>
                    <a:pt x="25" y="44"/>
                  </a:lnTo>
                  <a:lnTo>
                    <a:pt x="36" y="47"/>
                  </a:lnTo>
                  <a:lnTo>
                    <a:pt x="49" y="51"/>
                  </a:lnTo>
                  <a:lnTo>
                    <a:pt x="61" y="53"/>
                  </a:lnTo>
                  <a:lnTo>
                    <a:pt x="74" y="55"/>
                  </a:lnTo>
                  <a:lnTo>
                    <a:pt x="85" y="57"/>
                  </a:lnTo>
                  <a:lnTo>
                    <a:pt x="97" y="59"/>
                  </a:lnTo>
                  <a:lnTo>
                    <a:pt x="108" y="61"/>
                  </a:lnTo>
                  <a:lnTo>
                    <a:pt x="122" y="61"/>
                  </a:lnTo>
                  <a:lnTo>
                    <a:pt x="133" y="63"/>
                  </a:lnTo>
                  <a:lnTo>
                    <a:pt x="144" y="64"/>
                  </a:lnTo>
                  <a:lnTo>
                    <a:pt x="156" y="64"/>
                  </a:lnTo>
                  <a:lnTo>
                    <a:pt x="167" y="66"/>
                  </a:lnTo>
                  <a:lnTo>
                    <a:pt x="179" y="66"/>
                  </a:lnTo>
                  <a:lnTo>
                    <a:pt x="190" y="66"/>
                  </a:lnTo>
                  <a:lnTo>
                    <a:pt x="201" y="66"/>
                  </a:lnTo>
                  <a:lnTo>
                    <a:pt x="213" y="66"/>
                  </a:lnTo>
                  <a:lnTo>
                    <a:pt x="222" y="64"/>
                  </a:lnTo>
                  <a:lnTo>
                    <a:pt x="234" y="64"/>
                  </a:lnTo>
                  <a:lnTo>
                    <a:pt x="243" y="64"/>
                  </a:lnTo>
                  <a:lnTo>
                    <a:pt x="253" y="63"/>
                  </a:lnTo>
                  <a:lnTo>
                    <a:pt x="264" y="63"/>
                  </a:lnTo>
                  <a:lnTo>
                    <a:pt x="276" y="63"/>
                  </a:lnTo>
                  <a:lnTo>
                    <a:pt x="283" y="61"/>
                  </a:lnTo>
                  <a:lnTo>
                    <a:pt x="295" y="59"/>
                  </a:lnTo>
                  <a:lnTo>
                    <a:pt x="304" y="57"/>
                  </a:lnTo>
                  <a:lnTo>
                    <a:pt x="314" y="57"/>
                  </a:lnTo>
                  <a:lnTo>
                    <a:pt x="323" y="55"/>
                  </a:lnTo>
                  <a:lnTo>
                    <a:pt x="333" y="53"/>
                  </a:lnTo>
                  <a:lnTo>
                    <a:pt x="342" y="51"/>
                  </a:lnTo>
                  <a:lnTo>
                    <a:pt x="350" y="51"/>
                  </a:lnTo>
                  <a:lnTo>
                    <a:pt x="357" y="47"/>
                  </a:lnTo>
                  <a:lnTo>
                    <a:pt x="367" y="45"/>
                  </a:lnTo>
                  <a:lnTo>
                    <a:pt x="374" y="44"/>
                  </a:lnTo>
                  <a:lnTo>
                    <a:pt x="382" y="42"/>
                  </a:lnTo>
                  <a:lnTo>
                    <a:pt x="390" y="40"/>
                  </a:lnTo>
                  <a:lnTo>
                    <a:pt x="397" y="38"/>
                  </a:lnTo>
                  <a:lnTo>
                    <a:pt x="403" y="36"/>
                  </a:lnTo>
                  <a:lnTo>
                    <a:pt x="410" y="34"/>
                  </a:lnTo>
                  <a:lnTo>
                    <a:pt x="418" y="30"/>
                  </a:lnTo>
                  <a:lnTo>
                    <a:pt x="424" y="28"/>
                  </a:lnTo>
                  <a:lnTo>
                    <a:pt x="431" y="26"/>
                  </a:lnTo>
                  <a:lnTo>
                    <a:pt x="437" y="25"/>
                  </a:lnTo>
                  <a:lnTo>
                    <a:pt x="443" y="21"/>
                  </a:lnTo>
                  <a:lnTo>
                    <a:pt x="448" y="21"/>
                  </a:lnTo>
                  <a:lnTo>
                    <a:pt x="454" y="19"/>
                  </a:lnTo>
                  <a:lnTo>
                    <a:pt x="460" y="17"/>
                  </a:lnTo>
                  <a:lnTo>
                    <a:pt x="467" y="13"/>
                  </a:lnTo>
                  <a:lnTo>
                    <a:pt x="475" y="9"/>
                  </a:lnTo>
                  <a:lnTo>
                    <a:pt x="483" y="6"/>
                  </a:lnTo>
                  <a:lnTo>
                    <a:pt x="490" y="4"/>
                  </a:lnTo>
                  <a:lnTo>
                    <a:pt x="494" y="2"/>
                  </a:lnTo>
                  <a:lnTo>
                    <a:pt x="498" y="0"/>
                  </a:lnTo>
                  <a:lnTo>
                    <a:pt x="500" y="0"/>
                  </a:lnTo>
                  <a:lnTo>
                    <a:pt x="500" y="0"/>
                  </a:lnTo>
                  <a:lnTo>
                    <a:pt x="519" y="28"/>
                  </a:lnTo>
                  <a:lnTo>
                    <a:pt x="515" y="28"/>
                  </a:lnTo>
                  <a:lnTo>
                    <a:pt x="509" y="30"/>
                  </a:lnTo>
                  <a:lnTo>
                    <a:pt x="504" y="30"/>
                  </a:lnTo>
                  <a:lnTo>
                    <a:pt x="498" y="32"/>
                  </a:lnTo>
                  <a:lnTo>
                    <a:pt x="492" y="34"/>
                  </a:lnTo>
                  <a:lnTo>
                    <a:pt x="487" y="36"/>
                  </a:lnTo>
                  <a:lnTo>
                    <a:pt x="479" y="38"/>
                  </a:lnTo>
                  <a:lnTo>
                    <a:pt x="469" y="40"/>
                  </a:lnTo>
                  <a:lnTo>
                    <a:pt x="462" y="42"/>
                  </a:lnTo>
                  <a:lnTo>
                    <a:pt x="452" y="44"/>
                  </a:lnTo>
                  <a:lnTo>
                    <a:pt x="447" y="45"/>
                  </a:lnTo>
                  <a:lnTo>
                    <a:pt x="441" y="45"/>
                  </a:lnTo>
                  <a:lnTo>
                    <a:pt x="435" y="47"/>
                  </a:lnTo>
                  <a:lnTo>
                    <a:pt x="431" y="49"/>
                  </a:lnTo>
                  <a:lnTo>
                    <a:pt x="426" y="49"/>
                  </a:lnTo>
                  <a:lnTo>
                    <a:pt x="420" y="51"/>
                  </a:lnTo>
                  <a:lnTo>
                    <a:pt x="414" y="53"/>
                  </a:lnTo>
                  <a:lnTo>
                    <a:pt x="409" y="55"/>
                  </a:lnTo>
                  <a:lnTo>
                    <a:pt x="403" y="55"/>
                  </a:lnTo>
                  <a:lnTo>
                    <a:pt x="395" y="55"/>
                  </a:lnTo>
                  <a:lnTo>
                    <a:pt x="390" y="57"/>
                  </a:lnTo>
                  <a:lnTo>
                    <a:pt x="382" y="59"/>
                  </a:lnTo>
                  <a:lnTo>
                    <a:pt x="376" y="59"/>
                  </a:lnTo>
                  <a:lnTo>
                    <a:pt x="371" y="61"/>
                  </a:lnTo>
                  <a:lnTo>
                    <a:pt x="363" y="61"/>
                  </a:lnTo>
                  <a:lnTo>
                    <a:pt x="357" y="63"/>
                  </a:lnTo>
                  <a:lnTo>
                    <a:pt x="350" y="63"/>
                  </a:lnTo>
                  <a:lnTo>
                    <a:pt x="344" y="64"/>
                  </a:lnTo>
                  <a:lnTo>
                    <a:pt x="336" y="66"/>
                  </a:lnTo>
                  <a:lnTo>
                    <a:pt x="331" y="68"/>
                  </a:lnTo>
                  <a:lnTo>
                    <a:pt x="323" y="68"/>
                  </a:lnTo>
                  <a:lnTo>
                    <a:pt x="315" y="70"/>
                  </a:lnTo>
                  <a:lnTo>
                    <a:pt x="310" y="70"/>
                  </a:lnTo>
                  <a:lnTo>
                    <a:pt x="304" y="72"/>
                  </a:lnTo>
                  <a:lnTo>
                    <a:pt x="295" y="72"/>
                  </a:lnTo>
                  <a:lnTo>
                    <a:pt x="289" y="74"/>
                  </a:lnTo>
                  <a:lnTo>
                    <a:pt x="281" y="74"/>
                  </a:lnTo>
                  <a:lnTo>
                    <a:pt x="276" y="76"/>
                  </a:lnTo>
                  <a:lnTo>
                    <a:pt x="266" y="76"/>
                  </a:lnTo>
                  <a:lnTo>
                    <a:pt x="260" y="78"/>
                  </a:lnTo>
                  <a:lnTo>
                    <a:pt x="253" y="78"/>
                  </a:lnTo>
                  <a:lnTo>
                    <a:pt x="247" y="80"/>
                  </a:lnTo>
                  <a:lnTo>
                    <a:pt x="239" y="80"/>
                  </a:lnTo>
                  <a:lnTo>
                    <a:pt x="232" y="80"/>
                  </a:lnTo>
                  <a:lnTo>
                    <a:pt x="224" y="80"/>
                  </a:lnTo>
                  <a:lnTo>
                    <a:pt x="218" y="82"/>
                  </a:lnTo>
                  <a:lnTo>
                    <a:pt x="211" y="82"/>
                  </a:lnTo>
                  <a:lnTo>
                    <a:pt x="205" y="82"/>
                  </a:lnTo>
                  <a:lnTo>
                    <a:pt x="198" y="82"/>
                  </a:lnTo>
                  <a:lnTo>
                    <a:pt x="192" y="84"/>
                  </a:lnTo>
                  <a:lnTo>
                    <a:pt x="186" y="82"/>
                  </a:lnTo>
                  <a:lnTo>
                    <a:pt x="179" y="82"/>
                  </a:lnTo>
                  <a:lnTo>
                    <a:pt x="171" y="82"/>
                  </a:lnTo>
                  <a:lnTo>
                    <a:pt x="165" y="82"/>
                  </a:lnTo>
                  <a:lnTo>
                    <a:pt x="160" y="82"/>
                  </a:lnTo>
                  <a:lnTo>
                    <a:pt x="154" y="82"/>
                  </a:lnTo>
                  <a:lnTo>
                    <a:pt x="148" y="80"/>
                  </a:lnTo>
                  <a:lnTo>
                    <a:pt x="142" y="80"/>
                  </a:lnTo>
                  <a:lnTo>
                    <a:pt x="137" y="80"/>
                  </a:lnTo>
                  <a:lnTo>
                    <a:pt x="131" y="78"/>
                  </a:lnTo>
                  <a:lnTo>
                    <a:pt x="127" y="78"/>
                  </a:lnTo>
                  <a:lnTo>
                    <a:pt x="122" y="78"/>
                  </a:lnTo>
                  <a:lnTo>
                    <a:pt x="110" y="76"/>
                  </a:lnTo>
                  <a:lnTo>
                    <a:pt x="103" y="76"/>
                  </a:lnTo>
                  <a:lnTo>
                    <a:pt x="93" y="72"/>
                  </a:lnTo>
                  <a:lnTo>
                    <a:pt x="84" y="70"/>
                  </a:lnTo>
                  <a:lnTo>
                    <a:pt x="76" y="68"/>
                  </a:lnTo>
                  <a:lnTo>
                    <a:pt x="68" y="66"/>
                  </a:lnTo>
                  <a:lnTo>
                    <a:pt x="61" y="64"/>
                  </a:lnTo>
                  <a:lnTo>
                    <a:pt x="55" y="63"/>
                  </a:lnTo>
                  <a:lnTo>
                    <a:pt x="49" y="61"/>
                  </a:lnTo>
                  <a:lnTo>
                    <a:pt x="44" y="59"/>
                  </a:lnTo>
                  <a:lnTo>
                    <a:pt x="36" y="57"/>
                  </a:lnTo>
                  <a:lnTo>
                    <a:pt x="30" y="55"/>
                  </a:lnTo>
                  <a:lnTo>
                    <a:pt x="27" y="53"/>
                  </a:lnTo>
                  <a:lnTo>
                    <a:pt x="23" y="51"/>
                  </a:lnTo>
                  <a:lnTo>
                    <a:pt x="15" y="47"/>
                  </a:lnTo>
                  <a:lnTo>
                    <a:pt x="9" y="44"/>
                  </a:lnTo>
                  <a:lnTo>
                    <a:pt x="2" y="40"/>
                  </a:lnTo>
                  <a:lnTo>
                    <a:pt x="0" y="38"/>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9" name="Freeform 33"/>
            <p:cNvSpPr>
              <a:spLocks/>
            </p:cNvSpPr>
            <p:nvPr/>
          </p:nvSpPr>
          <p:spPr bwMode="auto">
            <a:xfrm>
              <a:off x="4558" y="1592"/>
              <a:ext cx="58" cy="221"/>
            </a:xfrm>
            <a:custGeom>
              <a:avLst/>
              <a:gdLst>
                <a:gd name="T0" fmla="*/ 11 w 116"/>
                <a:gd name="T1" fmla="*/ 27 h 443"/>
                <a:gd name="T2" fmla="*/ 27 w 116"/>
                <a:gd name="T3" fmla="*/ 52 h 443"/>
                <a:gd name="T4" fmla="*/ 40 w 116"/>
                <a:gd name="T5" fmla="*/ 80 h 443"/>
                <a:gd name="T6" fmla="*/ 51 w 116"/>
                <a:gd name="T7" fmla="*/ 107 h 443"/>
                <a:gd name="T8" fmla="*/ 59 w 116"/>
                <a:gd name="T9" fmla="*/ 135 h 443"/>
                <a:gd name="T10" fmla="*/ 68 w 116"/>
                <a:gd name="T11" fmla="*/ 162 h 443"/>
                <a:gd name="T12" fmla="*/ 74 w 116"/>
                <a:gd name="T13" fmla="*/ 191 h 443"/>
                <a:gd name="T14" fmla="*/ 80 w 116"/>
                <a:gd name="T15" fmla="*/ 217 h 443"/>
                <a:gd name="T16" fmla="*/ 84 w 116"/>
                <a:gd name="T17" fmla="*/ 244 h 443"/>
                <a:gd name="T18" fmla="*/ 86 w 116"/>
                <a:gd name="T19" fmla="*/ 270 h 443"/>
                <a:gd name="T20" fmla="*/ 87 w 116"/>
                <a:gd name="T21" fmla="*/ 295 h 443"/>
                <a:gd name="T22" fmla="*/ 87 w 116"/>
                <a:gd name="T23" fmla="*/ 316 h 443"/>
                <a:gd name="T24" fmla="*/ 87 w 116"/>
                <a:gd name="T25" fmla="*/ 339 h 443"/>
                <a:gd name="T26" fmla="*/ 87 w 116"/>
                <a:gd name="T27" fmla="*/ 360 h 443"/>
                <a:gd name="T28" fmla="*/ 87 w 116"/>
                <a:gd name="T29" fmla="*/ 379 h 443"/>
                <a:gd name="T30" fmla="*/ 86 w 116"/>
                <a:gd name="T31" fmla="*/ 396 h 443"/>
                <a:gd name="T32" fmla="*/ 84 w 116"/>
                <a:gd name="T33" fmla="*/ 419 h 443"/>
                <a:gd name="T34" fmla="*/ 82 w 116"/>
                <a:gd name="T35" fmla="*/ 436 h 443"/>
                <a:gd name="T36" fmla="*/ 82 w 116"/>
                <a:gd name="T37" fmla="*/ 443 h 443"/>
                <a:gd name="T38" fmla="*/ 86 w 116"/>
                <a:gd name="T39" fmla="*/ 430 h 443"/>
                <a:gd name="T40" fmla="*/ 91 w 116"/>
                <a:gd name="T41" fmla="*/ 409 h 443"/>
                <a:gd name="T42" fmla="*/ 99 w 116"/>
                <a:gd name="T43" fmla="*/ 388 h 443"/>
                <a:gd name="T44" fmla="*/ 105 w 116"/>
                <a:gd name="T45" fmla="*/ 365 h 443"/>
                <a:gd name="T46" fmla="*/ 108 w 116"/>
                <a:gd name="T47" fmla="*/ 339 h 443"/>
                <a:gd name="T48" fmla="*/ 112 w 116"/>
                <a:gd name="T49" fmla="*/ 325 h 443"/>
                <a:gd name="T50" fmla="*/ 112 w 116"/>
                <a:gd name="T51" fmla="*/ 308 h 443"/>
                <a:gd name="T52" fmla="*/ 114 w 116"/>
                <a:gd name="T53" fmla="*/ 291 h 443"/>
                <a:gd name="T54" fmla="*/ 114 w 116"/>
                <a:gd name="T55" fmla="*/ 276 h 443"/>
                <a:gd name="T56" fmla="*/ 114 w 116"/>
                <a:gd name="T57" fmla="*/ 257 h 443"/>
                <a:gd name="T58" fmla="*/ 114 w 116"/>
                <a:gd name="T59" fmla="*/ 238 h 443"/>
                <a:gd name="T60" fmla="*/ 114 w 116"/>
                <a:gd name="T61" fmla="*/ 219 h 443"/>
                <a:gd name="T62" fmla="*/ 112 w 116"/>
                <a:gd name="T63" fmla="*/ 202 h 443"/>
                <a:gd name="T64" fmla="*/ 110 w 116"/>
                <a:gd name="T65" fmla="*/ 183 h 443"/>
                <a:gd name="T66" fmla="*/ 105 w 116"/>
                <a:gd name="T67" fmla="*/ 162 h 443"/>
                <a:gd name="T68" fmla="*/ 101 w 116"/>
                <a:gd name="T69" fmla="*/ 145 h 443"/>
                <a:gd name="T70" fmla="*/ 97 w 116"/>
                <a:gd name="T71" fmla="*/ 130 h 443"/>
                <a:gd name="T72" fmla="*/ 91 w 116"/>
                <a:gd name="T73" fmla="*/ 113 h 443"/>
                <a:gd name="T74" fmla="*/ 80 w 116"/>
                <a:gd name="T75" fmla="*/ 86 h 443"/>
                <a:gd name="T76" fmla="*/ 70 w 116"/>
                <a:gd name="T77" fmla="*/ 63 h 443"/>
                <a:gd name="T78" fmla="*/ 59 w 116"/>
                <a:gd name="T79" fmla="*/ 44 h 443"/>
                <a:gd name="T80" fmla="*/ 49 w 116"/>
                <a:gd name="T81" fmla="*/ 29 h 443"/>
                <a:gd name="T82" fmla="*/ 38 w 116"/>
                <a:gd name="T83" fmla="*/ 14 h 443"/>
                <a:gd name="T84" fmla="*/ 23 w 116"/>
                <a:gd name="T8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6" h="443">
                  <a:moveTo>
                    <a:pt x="0" y="10"/>
                  </a:moveTo>
                  <a:lnTo>
                    <a:pt x="6" y="17"/>
                  </a:lnTo>
                  <a:lnTo>
                    <a:pt x="11" y="27"/>
                  </a:lnTo>
                  <a:lnTo>
                    <a:pt x="17" y="35"/>
                  </a:lnTo>
                  <a:lnTo>
                    <a:pt x="21" y="44"/>
                  </a:lnTo>
                  <a:lnTo>
                    <a:pt x="27" y="52"/>
                  </a:lnTo>
                  <a:lnTo>
                    <a:pt x="30" y="61"/>
                  </a:lnTo>
                  <a:lnTo>
                    <a:pt x="36" y="71"/>
                  </a:lnTo>
                  <a:lnTo>
                    <a:pt x="40" y="80"/>
                  </a:lnTo>
                  <a:lnTo>
                    <a:pt x="44" y="88"/>
                  </a:lnTo>
                  <a:lnTo>
                    <a:pt x="48" y="97"/>
                  </a:lnTo>
                  <a:lnTo>
                    <a:pt x="51" y="107"/>
                  </a:lnTo>
                  <a:lnTo>
                    <a:pt x="55" y="116"/>
                  </a:lnTo>
                  <a:lnTo>
                    <a:pt x="57" y="126"/>
                  </a:lnTo>
                  <a:lnTo>
                    <a:pt x="59" y="135"/>
                  </a:lnTo>
                  <a:lnTo>
                    <a:pt x="63" y="145"/>
                  </a:lnTo>
                  <a:lnTo>
                    <a:pt x="67" y="154"/>
                  </a:lnTo>
                  <a:lnTo>
                    <a:pt x="68" y="162"/>
                  </a:lnTo>
                  <a:lnTo>
                    <a:pt x="70" y="171"/>
                  </a:lnTo>
                  <a:lnTo>
                    <a:pt x="72" y="181"/>
                  </a:lnTo>
                  <a:lnTo>
                    <a:pt x="74" y="191"/>
                  </a:lnTo>
                  <a:lnTo>
                    <a:pt x="76" y="198"/>
                  </a:lnTo>
                  <a:lnTo>
                    <a:pt x="78" y="208"/>
                  </a:lnTo>
                  <a:lnTo>
                    <a:pt x="80" y="217"/>
                  </a:lnTo>
                  <a:lnTo>
                    <a:pt x="80" y="227"/>
                  </a:lnTo>
                  <a:lnTo>
                    <a:pt x="82" y="234"/>
                  </a:lnTo>
                  <a:lnTo>
                    <a:pt x="84" y="244"/>
                  </a:lnTo>
                  <a:lnTo>
                    <a:pt x="84" y="251"/>
                  </a:lnTo>
                  <a:lnTo>
                    <a:pt x="86" y="261"/>
                  </a:lnTo>
                  <a:lnTo>
                    <a:pt x="86" y="270"/>
                  </a:lnTo>
                  <a:lnTo>
                    <a:pt x="86" y="278"/>
                  </a:lnTo>
                  <a:lnTo>
                    <a:pt x="87" y="286"/>
                  </a:lnTo>
                  <a:lnTo>
                    <a:pt x="87" y="295"/>
                  </a:lnTo>
                  <a:lnTo>
                    <a:pt x="87" y="303"/>
                  </a:lnTo>
                  <a:lnTo>
                    <a:pt x="87" y="310"/>
                  </a:lnTo>
                  <a:lnTo>
                    <a:pt x="87" y="316"/>
                  </a:lnTo>
                  <a:lnTo>
                    <a:pt x="87" y="325"/>
                  </a:lnTo>
                  <a:lnTo>
                    <a:pt x="87" y="331"/>
                  </a:lnTo>
                  <a:lnTo>
                    <a:pt x="87" y="339"/>
                  </a:lnTo>
                  <a:lnTo>
                    <a:pt x="87" y="346"/>
                  </a:lnTo>
                  <a:lnTo>
                    <a:pt x="87" y="354"/>
                  </a:lnTo>
                  <a:lnTo>
                    <a:pt x="87" y="360"/>
                  </a:lnTo>
                  <a:lnTo>
                    <a:pt x="87" y="365"/>
                  </a:lnTo>
                  <a:lnTo>
                    <a:pt x="87" y="373"/>
                  </a:lnTo>
                  <a:lnTo>
                    <a:pt x="87" y="379"/>
                  </a:lnTo>
                  <a:lnTo>
                    <a:pt x="86" y="384"/>
                  </a:lnTo>
                  <a:lnTo>
                    <a:pt x="86" y="390"/>
                  </a:lnTo>
                  <a:lnTo>
                    <a:pt x="86" y="396"/>
                  </a:lnTo>
                  <a:lnTo>
                    <a:pt x="86" y="402"/>
                  </a:lnTo>
                  <a:lnTo>
                    <a:pt x="84" y="409"/>
                  </a:lnTo>
                  <a:lnTo>
                    <a:pt x="84" y="419"/>
                  </a:lnTo>
                  <a:lnTo>
                    <a:pt x="84" y="426"/>
                  </a:lnTo>
                  <a:lnTo>
                    <a:pt x="84" y="432"/>
                  </a:lnTo>
                  <a:lnTo>
                    <a:pt x="82" y="436"/>
                  </a:lnTo>
                  <a:lnTo>
                    <a:pt x="82" y="440"/>
                  </a:lnTo>
                  <a:lnTo>
                    <a:pt x="82" y="441"/>
                  </a:lnTo>
                  <a:lnTo>
                    <a:pt x="82" y="443"/>
                  </a:lnTo>
                  <a:lnTo>
                    <a:pt x="82" y="441"/>
                  </a:lnTo>
                  <a:lnTo>
                    <a:pt x="84" y="438"/>
                  </a:lnTo>
                  <a:lnTo>
                    <a:pt x="86" y="430"/>
                  </a:lnTo>
                  <a:lnTo>
                    <a:pt x="89" y="422"/>
                  </a:lnTo>
                  <a:lnTo>
                    <a:pt x="89" y="415"/>
                  </a:lnTo>
                  <a:lnTo>
                    <a:pt x="91" y="409"/>
                  </a:lnTo>
                  <a:lnTo>
                    <a:pt x="93" y="403"/>
                  </a:lnTo>
                  <a:lnTo>
                    <a:pt x="97" y="398"/>
                  </a:lnTo>
                  <a:lnTo>
                    <a:pt x="99" y="388"/>
                  </a:lnTo>
                  <a:lnTo>
                    <a:pt x="101" y="381"/>
                  </a:lnTo>
                  <a:lnTo>
                    <a:pt x="103" y="373"/>
                  </a:lnTo>
                  <a:lnTo>
                    <a:pt x="105" y="365"/>
                  </a:lnTo>
                  <a:lnTo>
                    <a:pt x="106" y="354"/>
                  </a:lnTo>
                  <a:lnTo>
                    <a:pt x="108" y="345"/>
                  </a:lnTo>
                  <a:lnTo>
                    <a:pt x="108" y="339"/>
                  </a:lnTo>
                  <a:lnTo>
                    <a:pt x="110" y="335"/>
                  </a:lnTo>
                  <a:lnTo>
                    <a:pt x="110" y="329"/>
                  </a:lnTo>
                  <a:lnTo>
                    <a:pt x="112" y="325"/>
                  </a:lnTo>
                  <a:lnTo>
                    <a:pt x="112" y="320"/>
                  </a:lnTo>
                  <a:lnTo>
                    <a:pt x="112" y="314"/>
                  </a:lnTo>
                  <a:lnTo>
                    <a:pt x="112" y="308"/>
                  </a:lnTo>
                  <a:lnTo>
                    <a:pt x="114" y="303"/>
                  </a:lnTo>
                  <a:lnTo>
                    <a:pt x="114" y="297"/>
                  </a:lnTo>
                  <a:lnTo>
                    <a:pt x="114" y="291"/>
                  </a:lnTo>
                  <a:lnTo>
                    <a:pt x="114" y="286"/>
                  </a:lnTo>
                  <a:lnTo>
                    <a:pt x="116" y="282"/>
                  </a:lnTo>
                  <a:lnTo>
                    <a:pt x="114" y="276"/>
                  </a:lnTo>
                  <a:lnTo>
                    <a:pt x="114" y="268"/>
                  </a:lnTo>
                  <a:lnTo>
                    <a:pt x="114" y="263"/>
                  </a:lnTo>
                  <a:lnTo>
                    <a:pt x="114" y="257"/>
                  </a:lnTo>
                  <a:lnTo>
                    <a:pt x="114" y="249"/>
                  </a:lnTo>
                  <a:lnTo>
                    <a:pt x="114" y="244"/>
                  </a:lnTo>
                  <a:lnTo>
                    <a:pt x="114" y="238"/>
                  </a:lnTo>
                  <a:lnTo>
                    <a:pt x="114" y="232"/>
                  </a:lnTo>
                  <a:lnTo>
                    <a:pt x="114" y="227"/>
                  </a:lnTo>
                  <a:lnTo>
                    <a:pt x="114" y="219"/>
                  </a:lnTo>
                  <a:lnTo>
                    <a:pt x="114" y="213"/>
                  </a:lnTo>
                  <a:lnTo>
                    <a:pt x="114" y="208"/>
                  </a:lnTo>
                  <a:lnTo>
                    <a:pt x="112" y="202"/>
                  </a:lnTo>
                  <a:lnTo>
                    <a:pt x="112" y="194"/>
                  </a:lnTo>
                  <a:lnTo>
                    <a:pt x="110" y="189"/>
                  </a:lnTo>
                  <a:lnTo>
                    <a:pt x="110" y="183"/>
                  </a:lnTo>
                  <a:lnTo>
                    <a:pt x="108" y="175"/>
                  </a:lnTo>
                  <a:lnTo>
                    <a:pt x="106" y="170"/>
                  </a:lnTo>
                  <a:lnTo>
                    <a:pt x="105" y="162"/>
                  </a:lnTo>
                  <a:lnTo>
                    <a:pt x="105" y="156"/>
                  </a:lnTo>
                  <a:lnTo>
                    <a:pt x="103" y="151"/>
                  </a:lnTo>
                  <a:lnTo>
                    <a:pt x="101" y="145"/>
                  </a:lnTo>
                  <a:lnTo>
                    <a:pt x="99" y="139"/>
                  </a:lnTo>
                  <a:lnTo>
                    <a:pt x="99" y="135"/>
                  </a:lnTo>
                  <a:lnTo>
                    <a:pt x="97" y="130"/>
                  </a:lnTo>
                  <a:lnTo>
                    <a:pt x="95" y="124"/>
                  </a:lnTo>
                  <a:lnTo>
                    <a:pt x="93" y="118"/>
                  </a:lnTo>
                  <a:lnTo>
                    <a:pt x="91" y="113"/>
                  </a:lnTo>
                  <a:lnTo>
                    <a:pt x="87" y="103"/>
                  </a:lnTo>
                  <a:lnTo>
                    <a:pt x="86" y="95"/>
                  </a:lnTo>
                  <a:lnTo>
                    <a:pt x="80" y="86"/>
                  </a:lnTo>
                  <a:lnTo>
                    <a:pt x="78" y="78"/>
                  </a:lnTo>
                  <a:lnTo>
                    <a:pt x="74" y="69"/>
                  </a:lnTo>
                  <a:lnTo>
                    <a:pt x="70" y="63"/>
                  </a:lnTo>
                  <a:lnTo>
                    <a:pt x="67" y="56"/>
                  </a:lnTo>
                  <a:lnTo>
                    <a:pt x="63" y="48"/>
                  </a:lnTo>
                  <a:lnTo>
                    <a:pt x="59" y="44"/>
                  </a:lnTo>
                  <a:lnTo>
                    <a:pt x="57" y="38"/>
                  </a:lnTo>
                  <a:lnTo>
                    <a:pt x="53" y="33"/>
                  </a:lnTo>
                  <a:lnTo>
                    <a:pt x="49" y="29"/>
                  </a:lnTo>
                  <a:lnTo>
                    <a:pt x="46" y="23"/>
                  </a:lnTo>
                  <a:lnTo>
                    <a:pt x="44" y="19"/>
                  </a:lnTo>
                  <a:lnTo>
                    <a:pt x="38" y="14"/>
                  </a:lnTo>
                  <a:lnTo>
                    <a:pt x="32" y="8"/>
                  </a:lnTo>
                  <a:lnTo>
                    <a:pt x="25" y="2"/>
                  </a:lnTo>
                  <a:lnTo>
                    <a:pt x="23" y="0"/>
                  </a:lnTo>
                  <a:lnTo>
                    <a:pt x="0" y="10"/>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0" name="Freeform 34"/>
            <p:cNvSpPr>
              <a:spLocks/>
            </p:cNvSpPr>
            <p:nvPr/>
          </p:nvSpPr>
          <p:spPr bwMode="auto">
            <a:xfrm>
              <a:off x="4458" y="1525"/>
              <a:ext cx="81" cy="242"/>
            </a:xfrm>
            <a:custGeom>
              <a:avLst/>
              <a:gdLst>
                <a:gd name="T0" fmla="*/ 135 w 162"/>
                <a:gd name="T1" fmla="*/ 12 h 483"/>
                <a:gd name="T2" fmla="*/ 113 w 162"/>
                <a:gd name="T3" fmla="*/ 33 h 483"/>
                <a:gd name="T4" fmla="*/ 94 w 162"/>
                <a:gd name="T5" fmla="*/ 55 h 483"/>
                <a:gd name="T6" fmla="*/ 76 w 162"/>
                <a:gd name="T7" fmla="*/ 78 h 483"/>
                <a:gd name="T8" fmla="*/ 61 w 162"/>
                <a:gd name="T9" fmla="*/ 99 h 483"/>
                <a:gd name="T10" fmla="*/ 48 w 162"/>
                <a:gd name="T11" fmla="*/ 120 h 483"/>
                <a:gd name="T12" fmla="*/ 37 w 162"/>
                <a:gd name="T13" fmla="*/ 143 h 483"/>
                <a:gd name="T14" fmla="*/ 27 w 162"/>
                <a:gd name="T15" fmla="*/ 164 h 483"/>
                <a:gd name="T16" fmla="*/ 19 w 162"/>
                <a:gd name="T17" fmla="*/ 185 h 483"/>
                <a:gd name="T18" fmla="*/ 12 w 162"/>
                <a:gd name="T19" fmla="*/ 206 h 483"/>
                <a:gd name="T20" fmla="*/ 6 w 162"/>
                <a:gd name="T21" fmla="*/ 227 h 483"/>
                <a:gd name="T22" fmla="*/ 4 w 162"/>
                <a:gd name="T23" fmla="*/ 246 h 483"/>
                <a:gd name="T24" fmla="*/ 0 w 162"/>
                <a:gd name="T25" fmla="*/ 266 h 483"/>
                <a:gd name="T26" fmla="*/ 0 w 162"/>
                <a:gd name="T27" fmla="*/ 284 h 483"/>
                <a:gd name="T28" fmla="*/ 0 w 162"/>
                <a:gd name="T29" fmla="*/ 303 h 483"/>
                <a:gd name="T30" fmla="*/ 0 w 162"/>
                <a:gd name="T31" fmla="*/ 322 h 483"/>
                <a:gd name="T32" fmla="*/ 2 w 162"/>
                <a:gd name="T33" fmla="*/ 339 h 483"/>
                <a:gd name="T34" fmla="*/ 4 w 162"/>
                <a:gd name="T35" fmla="*/ 354 h 483"/>
                <a:gd name="T36" fmla="*/ 6 w 162"/>
                <a:gd name="T37" fmla="*/ 371 h 483"/>
                <a:gd name="T38" fmla="*/ 10 w 162"/>
                <a:gd name="T39" fmla="*/ 384 h 483"/>
                <a:gd name="T40" fmla="*/ 14 w 162"/>
                <a:gd name="T41" fmla="*/ 400 h 483"/>
                <a:gd name="T42" fmla="*/ 18 w 162"/>
                <a:gd name="T43" fmla="*/ 411 h 483"/>
                <a:gd name="T44" fmla="*/ 21 w 162"/>
                <a:gd name="T45" fmla="*/ 422 h 483"/>
                <a:gd name="T46" fmla="*/ 27 w 162"/>
                <a:gd name="T47" fmla="*/ 434 h 483"/>
                <a:gd name="T48" fmla="*/ 33 w 162"/>
                <a:gd name="T49" fmla="*/ 449 h 483"/>
                <a:gd name="T50" fmla="*/ 40 w 162"/>
                <a:gd name="T51" fmla="*/ 464 h 483"/>
                <a:gd name="T52" fmla="*/ 46 w 162"/>
                <a:gd name="T53" fmla="*/ 476 h 483"/>
                <a:gd name="T54" fmla="*/ 50 w 162"/>
                <a:gd name="T55" fmla="*/ 481 h 483"/>
                <a:gd name="T56" fmla="*/ 50 w 162"/>
                <a:gd name="T57" fmla="*/ 481 h 483"/>
                <a:gd name="T58" fmla="*/ 46 w 162"/>
                <a:gd name="T59" fmla="*/ 470 h 483"/>
                <a:gd name="T60" fmla="*/ 42 w 162"/>
                <a:gd name="T61" fmla="*/ 455 h 483"/>
                <a:gd name="T62" fmla="*/ 38 w 162"/>
                <a:gd name="T63" fmla="*/ 443 h 483"/>
                <a:gd name="T64" fmla="*/ 37 w 162"/>
                <a:gd name="T65" fmla="*/ 428 h 483"/>
                <a:gd name="T66" fmla="*/ 35 w 162"/>
                <a:gd name="T67" fmla="*/ 411 h 483"/>
                <a:gd name="T68" fmla="*/ 31 w 162"/>
                <a:gd name="T69" fmla="*/ 396 h 483"/>
                <a:gd name="T70" fmla="*/ 29 w 162"/>
                <a:gd name="T71" fmla="*/ 375 h 483"/>
                <a:gd name="T72" fmla="*/ 27 w 162"/>
                <a:gd name="T73" fmla="*/ 362 h 483"/>
                <a:gd name="T74" fmla="*/ 25 w 162"/>
                <a:gd name="T75" fmla="*/ 350 h 483"/>
                <a:gd name="T76" fmla="*/ 23 w 162"/>
                <a:gd name="T77" fmla="*/ 337 h 483"/>
                <a:gd name="T78" fmla="*/ 23 w 162"/>
                <a:gd name="T79" fmla="*/ 322 h 483"/>
                <a:gd name="T80" fmla="*/ 21 w 162"/>
                <a:gd name="T81" fmla="*/ 310 h 483"/>
                <a:gd name="T82" fmla="*/ 21 w 162"/>
                <a:gd name="T83" fmla="*/ 301 h 483"/>
                <a:gd name="T84" fmla="*/ 21 w 162"/>
                <a:gd name="T85" fmla="*/ 289 h 483"/>
                <a:gd name="T86" fmla="*/ 23 w 162"/>
                <a:gd name="T87" fmla="*/ 280 h 483"/>
                <a:gd name="T88" fmla="*/ 23 w 162"/>
                <a:gd name="T89" fmla="*/ 268 h 483"/>
                <a:gd name="T90" fmla="*/ 25 w 162"/>
                <a:gd name="T91" fmla="*/ 253 h 483"/>
                <a:gd name="T92" fmla="*/ 27 w 162"/>
                <a:gd name="T93" fmla="*/ 240 h 483"/>
                <a:gd name="T94" fmla="*/ 27 w 162"/>
                <a:gd name="T95" fmla="*/ 228 h 483"/>
                <a:gd name="T96" fmla="*/ 29 w 162"/>
                <a:gd name="T97" fmla="*/ 217 h 483"/>
                <a:gd name="T98" fmla="*/ 33 w 162"/>
                <a:gd name="T99" fmla="*/ 208 h 483"/>
                <a:gd name="T100" fmla="*/ 37 w 162"/>
                <a:gd name="T101" fmla="*/ 192 h 483"/>
                <a:gd name="T102" fmla="*/ 46 w 162"/>
                <a:gd name="T103" fmla="*/ 173 h 483"/>
                <a:gd name="T104" fmla="*/ 56 w 162"/>
                <a:gd name="T105" fmla="*/ 154 h 483"/>
                <a:gd name="T106" fmla="*/ 67 w 162"/>
                <a:gd name="T107" fmla="*/ 137 h 483"/>
                <a:gd name="T108" fmla="*/ 78 w 162"/>
                <a:gd name="T109" fmla="*/ 120 h 483"/>
                <a:gd name="T110" fmla="*/ 92 w 162"/>
                <a:gd name="T111" fmla="*/ 105 h 483"/>
                <a:gd name="T112" fmla="*/ 103 w 162"/>
                <a:gd name="T113" fmla="*/ 90 h 483"/>
                <a:gd name="T114" fmla="*/ 114 w 162"/>
                <a:gd name="T115" fmla="*/ 76 h 483"/>
                <a:gd name="T116" fmla="*/ 126 w 162"/>
                <a:gd name="T117" fmla="*/ 65 h 483"/>
                <a:gd name="T118" fmla="*/ 135 w 162"/>
                <a:gd name="T119" fmla="*/ 54 h 483"/>
                <a:gd name="T120" fmla="*/ 149 w 162"/>
                <a:gd name="T121" fmla="*/ 42 h 483"/>
                <a:gd name="T122" fmla="*/ 158 w 162"/>
                <a:gd name="T123" fmla="*/ 35 h 483"/>
                <a:gd name="T124" fmla="*/ 149 w 162"/>
                <a:gd name="T125"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483">
                  <a:moveTo>
                    <a:pt x="149" y="0"/>
                  </a:moveTo>
                  <a:lnTo>
                    <a:pt x="135" y="12"/>
                  </a:lnTo>
                  <a:lnTo>
                    <a:pt x="124" y="21"/>
                  </a:lnTo>
                  <a:lnTo>
                    <a:pt x="113" y="33"/>
                  </a:lnTo>
                  <a:lnTo>
                    <a:pt x="103" y="44"/>
                  </a:lnTo>
                  <a:lnTo>
                    <a:pt x="94" y="55"/>
                  </a:lnTo>
                  <a:lnTo>
                    <a:pt x="84" y="67"/>
                  </a:lnTo>
                  <a:lnTo>
                    <a:pt x="76" y="78"/>
                  </a:lnTo>
                  <a:lnTo>
                    <a:pt x="69" y="88"/>
                  </a:lnTo>
                  <a:lnTo>
                    <a:pt x="61" y="99"/>
                  </a:lnTo>
                  <a:lnTo>
                    <a:pt x="54" y="111"/>
                  </a:lnTo>
                  <a:lnTo>
                    <a:pt x="48" y="120"/>
                  </a:lnTo>
                  <a:lnTo>
                    <a:pt x="42" y="131"/>
                  </a:lnTo>
                  <a:lnTo>
                    <a:pt x="37" y="143"/>
                  </a:lnTo>
                  <a:lnTo>
                    <a:pt x="31" y="152"/>
                  </a:lnTo>
                  <a:lnTo>
                    <a:pt x="27" y="164"/>
                  </a:lnTo>
                  <a:lnTo>
                    <a:pt x="23" y="175"/>
                  </a:lnTo>
                  <a:lnTo>
                    <a:pt x="19" y="185"/>
                  </a:lnTo>
                  <a:lnTo>
                    <a:pt x="16" y="196"/>
                  </a:lnTo>
                  <a:lnTo>
                    <a:pt x="12" y="206"/>
                  </a:lnTo>
                  <a:lnTo>
                    <a:pt x="10" y="215"/>
                  </a:lnTo>
                  <a:lnTo>
                    <a:pt x="6" y="227"/>
                  </a:lnTo>
                  <a:lnTo>
                    <a:pt x="4" y="236"/>
                  </a:lnTo>
                  <a:lnTo>
                    <a:pt x="4" y="246"/>
                  </a:lnTo>
                  <a:lnTo>
                    <a:pt x="4" y="257"/>
                  </a:lnTo>
                  <a:lnTo>
                    <a:pt x="0" y="266"/>
                  </a:lnTo>
                  <a:lnTo>
                    <a:pt x="0" y="276"/>
                  </a:lnTo>
                  <a:lnTo>
                    <a:pt x="0" y="284"/>
                  </a:lnTo>
                  <a:lnTo>
                    <a:pt x="0" y="295"/>
                  </a:lnTo>
                  <a:lnTo>
                    <a:pt x="0" y="303"/>
                  </a:lnTo>
                  <a:lnTo>
                    <a:pt x="0" y="312"/>
                  </a:lnTo>
                  <a:lnTo>
                    <a:pt x="0" y="322"/>
                  </a:lnTo>
                  <a:lnTo>
                    <a:pt x="2" y="331"/>
                  </a:lnTo>
                  <a:lnTo>
                    <a:pt x="2" y="339"/>
                  </a:lnTo>
                  <a:lnTo>
                    <a:pt x="4" y="346"/>
                  </a:lnTo>
                  <a:lnTo>
                    <a:pt x="4" y="354"/>
                  </a:lnTo>
                  <a:lnTo>
                    <a:pt x="6" y="363"/>
                  </a:lnTo>
                  <a:lnTo>
                    <a:pt x="6" y="371"/>
                  </a:lnTo>
                  <a:lnTo>
                    <a:pt x="8" y="377"/>
                  </a:lnTo>
                  <a:lnTo>
                    <a:pt x="10" y="384"/>
                  </a:lnTo>
                  <a:lnTo>
                    <a:pt x="12" y="392"/>
                  </a:lnTo>
                  <a:lnTo>
                    <a:pt x="14" y="400"/>
                  </a:lnTo>
                  <a:lnTo>
                    <a:pt x="16" y="405"/>
                  </a:lnTo>
                  <a:lnTo>
                    <a:pt x="18" y="411"/>
                  </a:lnTo>
                  <a:lnTo>
                    <a:pt x="19" y="417"/>
                  </a:lnTo>
                  <a:lnTo>
                    <a:pt x="21" y="422"/>
                  </a:lnTo>
                  <a:lnTo>
                    <a:pt x="25" y="428"/>
                  </a:lnTo>
                  <a:lnTo>
                    <a:pt x="27" y="434"/>
                  </a:lnTo>
                  <a:lnTo>
                    <a:pt x="29" y="441"/>
                  </a:lnTo>
                  <a:lnTo>
                    <a:pt x="33" y="449"/>
                  </a:lnTo>
                  <a:lnTo>
                    <a:pt x="37" y="458"/>
                  </a:lnTo>
                  <a:lnTo>
                    <a:pt x="40" y="464"/>
                  </a:lnTo>
                  <a:lnTo>
                    <a:pt x="44" y="472"/>
                  </a:lnTo>
                  <a:lnTo>
                    <a:pt x="46" y="476"/>
                  </a:lnTo>
                  <a:lnTo>
                    <a:pt x="48" y="479"/>
                  </a:lnTo>
                  <a:lnTo>
                    <a:pt x="50" y="481"/>
                  </a:lnTo>
                  <a:lnTo>
                    <a:pt x="50" y="483"/>
                  </a:lnTo>
                  <a:lnTo>
                    <a:pt x="50" y="481"/>
                  </a:lnTo>
                  <a:lnTo>
                    <a:pt x="48" y="476"/>
                  </a:lnTo>
                  <a:lnTo>
                    <a:pt x="46" y="470"/>
                  </a:lnTo>
                  <a:lnTo>
                    <a:pt x="44" y="460"/>
                  </a:lnTo>
                  <a:lnTo>
                    <a:pt x="42" y="455"/>
                  </a:lnTo>
                  <a:lnTo>
                    <a:pt x="40" y="449"/>
                  </a:lnTo>
                  <a:lnTo>
                    <a:pt x="38" y="443"/>
                  </a:lnTo>
                  <a:lnTo>
                    <a:pt x="38" y="436"/>
                  </a:lnTo>
                  <a:lnTo>
                    <a:pt x="37" y="428"/>
                  </a:lnTo>
                  <a:lnTo>
                    <a:pt x="35" y="420"/>
                  </a:lnTo>
                  <a:lnTo>
                    <a:pt x="35" y="411"/>
                  </a:lnTo>
                  <a:lnTo>
                    <a:pt x="33" y="405"/>
                  </a:lnTo>
                  <a:lnTo>
                    <a:pt x="31" y="396"/>
                  </a:lnTo>
                  <a:lnTo>
                    <a:pt x="31" y="386"/>
                  </a:lnTo>
                  <a:lnTo>
                    <a:pt x="29" y="375"/>
                  </a:lnTo>
                  <a:lnTo>
                    <a:pt x="27" y="367"/>
                  </a:lnTo>
                  <a:lnTo>
                    <a:pt x="27" y="362"/>
                  </a:lnTo>
                  <a:lnTo>
                    <a:pt x="25" y="356"/>
                  </a:lnTo>
                  <a:lnTo>
                    <a:pt x="25" y="350"/>
                  </a:lnTo>
                  <a:lnTo>
                    <a:pt x="25" y="346"/>
                  </a:lnTo>
                  <a:lnTo>
                    <a:pt x="23" y="337"/>
                  </a:lnTo>
                  <a:lnTo>
                    <a:pt x="23" y="327"/>
                  </a:lnTo>
                  <a:lnTo>
                    <a:pt x="23" y="322"/>
                  </a:lnTo>
                  <a:lnTo>
                    <a:pt x="23" y="316"/>
                  </a:lnTo>
                  <a:lnTo>
                    <a:pt x="21" y="310"/>
                  </a:lnTo>
                  <a:lnTo>
                    <a:pt x="21" y="306"/>
                  </a:lnTo>
                  <a:lnTo>
                    <a:pt x="21" y="301"/>
                  </a:lnTo>
                  <a:lnTo>
                    <a:pt x="21" y="295"/>
                  </a:lnTo>
                  <a:lnTo>
                    <a:pt x="21" y="289"/>
                  </a:lnTo>
                  <a:lnTo>
                    <a:pt x="23" y="285"/>
                  </a:lnTo>
                  <a:lnTo>
                    <a:pt x="23" y="280"/>
                  </a:lnTo>
                  <a:lnTo>
                    <a:pt x="23" y="274"/>
                  </a:lnTo>
                  <a:lnTo>
                    <a:pt x="23" y="268"/>
                  </a:lnTo>
                  <a:lnTo>
                    <a:pt x="23" y="265"/>
                  </a:lnTo>
                  <a:lnTo>
                    <a:pt x="25" y="253"/>
                  </a:lnTo>
                  <a:lnTo>
                    <a:pt x="27" y="246"/>
                  </a:lnTo>
                  <a:lnTo>
                    <a:pt x="27" y="240"/>
                  </a:lnTo>
                  <a:lnTo>
                    <a:pt x="27" y="234"/>
                  </a:lnTo>
                  <a:lnTo>
                    <a:pt x="27" y="228"/>
                  </a:lnTo>
                  <a:lnTo>
                    <a:pt x="29" y="223"/>
                  </a:lnTo>
                  <a:lnTo>
                    <a:pt x="29" y="217"/>
                  </a:lnTo>
                  <a:lnTo>
                    <a:pt x="31" y="213"/>
                  </a:lnTo>
                  <a:lnTo>
                    <a:pt x="33" y="208"/>
                  </a:lnTo>
                  <a:lnTo>
                    <a:pt x="35" y="204"/>
                  </a:lnTo>
                  <a:lnTo>
                    <a:pt x="37" y="192"/>
                  </a:lnTo>
                  <a:lnTo>
                    <a:pt x="42" y="183"/>
                  </a:lnTo>
                  <a:lnTo>
                    <a:pt x="46" y="173"/>
                  </a:lnTo>
                  <a:lnTo>
                    <a:pt x="52" y="166"/>
                  </a:lnTo>
                  <a:lnTo>
                    <a:pt x="56" y="154"/>
                  </a:lnTo>
                  <a:lnTo>
                    <a:pt x="61" y="147"/>
                  </a:lnTo>
                  <a:lnTo>
                    <a:pt x="67" y="137"/>
                  </a:lnTo>
                  <a:lnTo>
                    <a:pt x="73" y="130"/>
                  </a:lnTo>
                  <a:lnTo>
                    <a:pt x="78" y="120"/>
                  </a:lnTo>
                  <a:lnTo>
                    <a:pt x="84" y="112"/>
                  </a:lnTo>
                  <a:lnTo>
                    <a:pt x="92" y="105"/>
                  </a:lnTo>
                  <a:lnTo>
                    <a:pt x="97" y="97"/>
                  </a:lnTo>
                  <a:lnTo>
                    <a:pt x="103" y="90"/>
                  </a:lnTo>
                  <a:lnTo>
                    <a:pt x="109" y="84"/>
                  </a:lnTo>
                  <a:lnTo>
                    <a:pt x="114" y="76"/>
                  </a:lnTo>
                  <a:lnTo>
                    <a:pt x="120" y="71"/>
                  </a:lnTo>
                  <a:lnTo>
                    <a:pt x="126" y="65"/>
                  </a:lnTo>
                  <a:lnTo>
                    <a:pt x="130" y="59"/>
                  </a:lnTo>
                  <a:lnTo>
                    <a:pt x="135" y="54"/>
                  </a:lnTo>
                  <a:lnTo>
                    <a:pt x="141" y="52"/>
                  </a:lnTo>
                  <a:lnTo>
                    <a:pt x="149" y="42"/>
                  </a:lnTo>
                  <a:lnTo>
                    <a:pt x="154" y="38"/>
                  </a:lnTo>
                  <a:lnTo>
                    <a:pt x="158" y="35"/>
                  </a:lnTo>
                  <a:lnTo>
                    <a:pt x="162" y="33"/>
                  </a:lnTo>
                  <a:lnTo>
                    <a:pt x="149" y="0"/>
                  </a:lnTo>
                  <a:lnTo>
                    <a:pt x="1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1" name="Freeform 35"/>
            <p:cNvSpPr>
              <a:spLocks/>
            </p:cNvSpPr>
            <p:nvPr/>
          </p:nvSpPr>
          <p:spPr bwMode="auto">
            <a:xfrm>
              <a:off x="4536" y="1620"/>
              <a:ext cx="22" cy="134"/>
            </a:xfrm>
            <a:custGeom>
              <a:avLst/>
              <a:gdLst>
                <a:gd name="T0" fmla="*/ 36 w 44"/>
                <a:gd name="T1" fmla="*/ 6 h 268"/>
                <a:gd name="T2" fmla="*/ 31 w 44"/>
                <a:gd name="T3" fmla="*/ 19 h 268"/>
                <a:gd name="T4" fmla="*/ 25 w 44"/>
                <a:gd name="T5" fmla="*/ 31 h 268"/>
                <a:gd name="T6" fmla="*/ 21 w 44"/>
                <a:gd name="T7" fmla="*/ 44 h 268"/>
                <a:gd name="T8" fmla="*/ 15 w 44"/>
                <a:gd name="T9" fmla="*/ 56 h 268"/>
                <a:gd name="T10" fmla="*/ 12 w 44"/>
                <a:gd name="T11" fmla="*/ 69 h 268"/>
                <a:gd name="T12" fmla="*/ 8 w 44"/>
                <a:gd name="T13" fmla="*/ 80 h 268"/>
                <a:gd name="T14" fmla="*/ 6 w 44"/>
                <a:gd name="T15" fmla="*/ 94 h 268"/>
                <a:gd name="T16" fmla="*/ 4 w 44"/>
                <a:gd name="T17" fmla="*/ 105 h 268"/>
                <a:gd name="T18" fmla="*/ 2 w 44"/>
                <a:gd name="T19" fmla="*/ 116 h 268"/>
                <a:gd name="T20" fmla="*/ 2 w 44"/>
                <a:gd name="T21" fmla="*/ 128 h 268"/>
                <a:gd name="T22" fmla="*/ 0 w 44"/>
                <a:gd name="T23" fmla="*/ 139 h 268"/>
                <a:gd name="T24" fmla="*/ 0 w 44"/>
                <a:gd name="T25" fmla="*/ 151 h 268"/>
                <a:gd name="T26" fmla="*/ 0 w 44"/>
                <a:gd name="T27" fmla="*/ 160 h 268"/>
                <a:gd name="T28" fmla="*/ 0 w 44"/>
                <a:gd name="T29" fmla="*/ 170 h 268"/>
                <a:gd name="T30" fmla="*/ 0 w 44"/>
                <a:gd name="T31" fmla="*/ 181 h 268"/>
                <a:gd name="T32" fmla="*/ 0 w 44"/>
                <a:gd name="T33" fmla="*/ 194 h 268"/>
                <a:gd name="T34" fmla="*/ 2 w 44"/>
                <a:gd name="T35" fmla="*/ 211 h 268"/>
                <a:gd name="T36" fmla="*/ 2 w 44"/>
                <a:gd name="T37" fmla="*/ 225 h 268"/>
                <a:gd name="T38" fmla="*/ 6 w 44"/>
                <a:gd name="T39" fmla="*/ 238 h 268"/>
                <a:gd name="T40" fmla="*/ 8 w 44"/>
                <a:gd name="T41" fmla="*/ 249 h 268"/>
                <a:gd name="T42" fmla="*/ 10 w 44"/>
                <a:gd name="T43" fmla="*/ 257 h 268"/>
                <a:gd name="T44" fmla="*/ 12 w 44"/>
                <a:gd name="T45" fmla="*/ 267 h 268"/>
                <a:gd name="T46" fmla="*/ 44 w 44"/>
                <a:gd name="T47" fmla="*/ 257 h 268"/>
                <a:gd name="T48" fmla="*/ 42 w 44"/>
                <a:gd name="T49" fmla="*/ 253 h 268"/>
                <a:gd name="T50" fmla="*/ 40 w 44"/>
                <a:gd name="T51" fmla="*/ 244 h 268"/>
                <a:gd name="T52" fmla="*/ 36 w 44"/>
                <a:gd name="T53" fmla="*/ 229 h 268"/>
                <a:gd name="T54" fmla="*/ 33 w 44"/>
                <a:gd name="T55" fmla="*/ 210 h 268"/>
                <a:gd name="T56" fmla="*/ 31 w 44"/>
                <a:gd name="T57" fmla="*/ 198 h 268"/>
                <a:gd name="T58" fmla="*/ 29 w 44"/>
                <a:gd name="T59" fmla="*/ 187 h 268"/>
                <a:gd name="T60" fmla="*/ 27 w 44"/>
                <a:gd name="T61" fmla="*/ 175 h 268"/>
                <a:gd name="T62" fmla="*/ 25 w 44"/>
                <a:gd name="T63" fmla="*/ 164 h 268"/>
                <a:gd name="T64" fmla="*/ 23 w 44"/>
                <a:gd name="T65" fmla="*/ 153 h 268"/>
                <a:gd name="T66" fmla="*/ 23 w 44"/>
                <a:gd name="T67" fmla="*/ 141 h 268"/>
                <a:gd name="T68" fmla="*/ 23 w 44"/>
                <a:gd name="T69" fmla="*/ 130 h 268"/>
                <a:gd name="T70" fmla="*/ 23 w 44"/>
                <a:gd name="T71" fmla="*/ 120 h 268"/>
                <a:gd name="T72" fmla="*/ 23 w 44"/>
                <a:gd name="T73" fmla="*/ 109 h 268"/>
                <a:gd name="T74" fmla="*/ 25 w 44"/>
                <a:gd name="T75" fmla="*/ 97 h 268"/>
                <a:gd name="T76" fmla="*/ 25 w 44"/>
                <a:gd name="T77" fmla="*/ 88 h 268"/>
                <a:gd name="T78" fmla="*/ 27 w 44"/>
                <a:gd name="T79" fmla="*/ 76 h 268"/>
                <a:gd name="T80" fmla="*/ 29 w 44"/>
                <a:gd name="T81" fmla="*/ 65 h 268"/>
                <a:gd name="T82" fmla="*/ 31 w 44"/>
                <a:gd name="T83" fmla="*/ 56 h 268"/>
                <a:gd name="T84" fmla="*/ 33 w 44"/>
                <a:gd name="T85" fmla="*/ 38 h 268"/>
                <a:gd name="T86" fmla="*/ 34 w 44"/>
                <a:gd name="T87" fmla="*/ 23 h 268"/>
                <a:gd name="T88" fmla="*/ 36 w 44"/>
                <a:gd name="T89" fmla="*/ 10 h 268"/>
                <a:gd name="T90" fmla="*/ 40 w 44"/>
                <a:gd name="T9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 h="268">
                  <a:moveTo>
                    <a:pt x="40" y="0"/>
                  </a:moveTo>
                  <a:lnTo>
                    <a:pt x="36" y="6"/>
                  </a:lnTo>
                  <a:lnTo>
                    <a:pt x="33" y="12"/>
                  </a:lnTo>
                  <a:lnTo>
                    <a:pt x="31" y="19"/>
                  </a:lnTo>
                  <a:lnTo>
                    <a:pt x="29" y="25"/>
                  </a:lnTo>
                  <a:lnTo>
                    <a:pt x="25" y="31"/>
                  </a:lnTo>
                  <a:lnTo>
                    <a:pt x="23" y="38"/>
                  </a:lnTo>
                  <a:lnTo>
                    <a:pt x="21" y="44"/>
                  </a:lnTo>
                  <a:lnTo>
                    <a:pt x="19" y="52"/>
                  </a:lnTo>
                  <a:lnTo>
                    <a:pt x="15" y="56"/>
                  </a:lnTo>
                  <a:lnTo>
                    <a:pt x="14" y="63"/>
                  </a:lnTo>
                  <a:lnTo>
                    <a:pt x="12" y="69"/>
                  </a:lnTo>
                  <a:lnTo>
                    <a:pt x="10" y="75"/>
                  </a:lnTo>
                  <a:lnTo>
                    <a:pt x="8" y="80"/>
                  </a:lnTo>
                  <a:lnTo>
                    <a:pt x="8" y="88"/>
                  </a:lnTo>
                  <a:lnTo>
                    <a:pt x="6" y="94"/>
                  </a:lnTo>
                  <a:lnTo>
                    <a:pt x="6" y="99"/>
                  </a:lnTo>
                  <a:lnTo>
                    <a:pt x="4" y="105"/>
                  </a:lnTo>
                  <a:lnTo>
                    <a:pt x="2" y="111"/>
                  </a:lnTo>
                  <a:lnTo>
                    <a:pt x="2" y="116"/>
                  </a:lnTo>
                  <a:lnTo>
                    <a:pt x="2" y="122"/>
                  </a:lnTo>
                  <a:lnTo>
                    <a:pt x="2" y="128"/>
                  </a:lnTo>
                  <a:lnTo>
                    <a:pt x="0" y="134"/>
                  </a:lnTo>
                  <a:lnTo>
                    <a:pt x="0" y="139"/>
                  </a:lnTo>
                  <a:lnTo>
                    <a:pt x="0" y="145"/>
                  </a:lnTo>
                  <a:lnTo>
                    <a:pt x="0" y="151"/>
                  </a:lnTo>
                  <a:lnTo>
                    <a:pt x="0" y="156"/>
                  </a:lnTo>
                  <a:lnTo>
                    <a:pt x="0" y="160"/>
                  </a:lnTo>
                  <a:lnTo>
                    <a:pt x="0" y="166"/>
                  </a:lnTo>
                  <a:lnTo>
                    <a:pt x="0" y="170"/>
                  </a:lnTo>
                  <a:lnTo>
                    <a:pt x="0" y="175"/>
                  </a:lnTo>
                  <a:lnTo>
                    <a:pt x="0" y="181"/>
                  </a:lnTo>
                  <a:lnTo>
                    <a:pt x="0" y="185"/>
                  </a:lnTo>
                  <a:lnTo>
                    <a:pt x="0" y="194"/>
                  </a:lnTo>
                  <a:lnTo>
                    <a:pt x="0" y="202"/>
                  </a:lnTo>
                  <a:lnTo>
                    <a:pt x="2" y="211"/>
                  </a:lnTo>
                  <a:lnTo>
                    <a:pt x="2" y="219"/>
                  </a:lnTo>
                  <a:lnTo>
                    <a:pt x="2" y="225"/>
                  </a:lnTo>
                  <a:lnTo>
                    <a:pt x="4" y="232"/>
                  </a:lnTo>
                  <a:lnTo>
                    <a:pt x="6" y="238"/>
                  </a:lnTo>
                  <a:lnTo>
                    <a:pt x="6" y="246"/>
                  </a:lnTo>
                  <a:lnTo>
                    <a:pt x="8" y="249"/>
                  </a:lnTo>
                  <a:lnTo>
                    <a:pt x="8" y="253"/>
                  </a:lnTo>
                  <a:lnTo>
                    <a:pt x="10" y="257"/>
                  </a:lnTo>
                  <a:lnTo>
                    <a:pt x="12" y="261"/>
                  </a:lnTo>
                  <a:lnTo>
                    <a:pt x="12" y="267"/>
                  </a:lnTo>
                  <a:lnTo>
                    <a:pt x="14" y="268"/>
                  </a:lnTo>
                  <a:lnTo>
                    <a:pt x="44" y="257"/>
                  </a:lnTo>
                  <a:lnTo>
                    <a:pt x="44" y="255"/>
                  </a:lnTo>
                  <a:lnTo>
                    <a:pt x="42" y="253"/>
                  </a:lnTo>
                  <a:lnTo>
                    <a:pt x="40" y="249"/>
                  </a:lnTo>
                  <a:lnTo>
                    <a:pt x="40" y="244"/>
                  </a:lnTo>
                  <a:lnTo>
                    <a:pt x="38" y="236"/>
                  </a:lnTo>
                  <a:lnTo>
                    <a:pt x="36" y="229"/>
                  </a:lnTo>
                  <a:lnTo>
                    <a:pt x="34" y="219"/>
                  </a:lnTo>
                  <a:lnTo>
                    <a:pt x="33" y="210"/>
                  </a:lnTo>
                  <a:lnTo>
                    <a:pt x="31" y="204"/>
                  </a:lnTo>
                  <a:lnTo>
                    <a:pt x="31" y="198"/>
                  </a:lnTo>
                  <a:lnTo>
                    <a:pt x="29" y="192"/>
                  </a:lnTo>
                  <a:lnTo>
                    <a:pt x="29" y="187"/>
                  </a:lnTo>
                  <a:lnTo>
                    <a:pt x="27" y="181"/>
                  </a:lnTo>
                  <a:lnTo>
                    <a:pt x="27" y="175"/>
                  </a:lnTo>
                  <a:lnTo>
                    <a:pt x="25" y="170"/>
                  </a:lnTo>
                  <a:lnTo>
                    <a:pt x="25" y="164"/>
                  </a:lnTo>
                  <a:lnTo>
                    <a:pt x="25" y="158"/>
                  </a:lnTo>
                  <a:lnTo>
                    <a:pt x="23" y="153"/>
                  </a:lnTo>
                  <a:lnTo>
                    <a:pt x="23" y="147"/>
                  </a:lnTo>
                  <a:lnTo>
                    <a:pt x="23" y="141"/>
                  </a:lnTo>
                  <a:lnTo>
                    <a:pt x="23" y="135"/>
                  </a:lnTo>
                  <a:lnTo>
                    <a:pt x="23" y="130"/>
                  </a:lnTo>
                  <a:lnTo>
                    <a:pt x="23" y="124"/>
                  </a:lnTo>
                  <a:lnTo>
                    <a:pt x="23" y="120"/>
                  </a:lnTo>
                  <a:lnTo>
                    <a:pt x="23" y="114"/>
                  </a:lnTo>
                  <a:lnTo>
                    <a:pt x="23" y="109"/>
                  </a:lnTo>
                  <a:lnTo>
                    <a:pt x="23" y="103"/>
                  </a:lnTo>
                  <a:lnTo>
                    <a:pt x="25" y="97"/>
                  </a:lnTo>
                  <a:lnTo>
                    <a:pt x="25" y="92"/>
                  </a:lnTo>
                  <a:lnTo>
                    <a:pt x="25" y="88"/>
                  </a:lnTo>
                  <a:lnTo>
                    <a:pt x="27" y="82"/>
                  </a:lnTo>
                  <a:lnTo>
                    <a:pt x="27" y="76"/>
                  </a:lnTo>
                  <a:lnTo>
                    <a:pt x="27" y="71"/>
                  </a:lnTo>
                  <a:lnTo>
                    <a:pt x="29" y="65"/>
                  </a:lnTo>
                  <a:lnTo>
                    <a:pt x="29" y="61"/>
                  </a:lnTo>
                  <a:lnTo>
                    <a:pt x="31" y="56"/>
                  </a:lnTo>
                  <a:lnTo>
                    <a:pt x="31" y="48"/>
                  </a:lnTo>
                  <a:lnTo>
                    <a:pt x="33" y="38"/>
                  </a:lnTo>
                  <a:lnTo>
                    <a:pt x="34" y="29"/>
                  </a:lnTo>
                  <a:lnTo>
                    <a:pt x="34" y="23"/>
                  </a:lnTo>
                  <a:lnTo>
                    <a:pt x="34" y="16"/>
                  </a:lnTo>
                  <a:lnTo>
                    <a:pt x="36" y="10"/>
                  </a:lnTo>
                  <a:lnTo>
                    <a:pt x="38" y="2"/>
                  </a:lnTo>
                  <a:lnTo>
                    <a:pt x="40" y="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2" name="Freeform 36"/>
            <p:cNvSpPr>
              <a:spLocks/>
            </p:cNvSpPr>
            <p:nvPr/>
          </p:nvSpPr>
          <p:spPr bwMode="auto">
            <a:xfrm>
              <a:off x="4491" y="1722"/>
              <a:ext cx="51" cy="67"/>
            </a:xfrm>
            <a:custGeom>
              <a:avLst/>
              <a:gdLst>
                <a:gd name="T0" fmla="*/ 0 w 101"/>
                <a:gd name="T1" fmla="*/ 49 h 135"/>
                <a:gd name="T2" fmla="*/ 4 w 101"/>
                <a:gd name="T3" fmla="*/ 63 h 135"/>
                <a:gd name="T4" fmla="*/ 6 w 101"/>
                <a:gd name="T5" fmla="*/ 74 h 135"/>
                <a:gd name="T6" fmla="*/ 9 w 101"/>
                <a:gd name="T7" fmla="*/ 85 h 135"/>
                <a:gd name="T8" fmla="*/ 13 w 101"/>
                <a:gd name="T9" fmla="*/ 101 h 135"/>
                <a:gd name="T10" fmla="*/ 19 w 101"/>
                <a:gd name="T11" fmla="*/ 116 h 135"/>
                <a:gd name="T12" fmla="*/ 23 w 101"/>
                <a:gd name="T13" fmla="*/ 127 h 135"/>
                <a:gd name="T14" fmla="*/ 27 w 101"/>
                <a:gd name="T15" fmla="*/ 133 h 135"/>
                <a:gd name="T16" fmla="*/ 30 w 101"/>
                <a:gd name="T17" fmla="*/ 135 h 135"/>
                <a:gd name="T18" fmla="*/ 32 w 101"/>
                <a:gd name="T19" fmla="*/ 127 h 135"/>
                <a:gd name="T20" fmla="*/ 32 w 101"/>
                <a:gd name="T21" fmla="*/ 114 h 135"/>
                <a:gd name="T22" fmla="*/ 32 w 101"/>
                <a:gd name="T23" fmla="*/ 99 h 135"/>
                <a:gd name="T24" fmla="*/ 34 w 101"/>
                <a:gd name="T25" fmla="*/ 84 h 135"/>
                <a:gd name="T26" fmla="*/ 34 w 101"/>
                <a:gd name="T27" fmla="*/ 68 h 135"/>
                <a:gd name="T28" fmla="*/ 36 w 101"/>
                <a:gd name="T29" fmla="*/ 57 h 135"/>
                <a:gd name="T30" fmla="*/ 38 w 101"/>
                <a:gd name="T31" fmla="*/ 47 h 135"/>
                <a:gd name="T32" fmla="*/ 42 w 101"/>
                <a:gd name="T33" fmla="*/ 44 h 135"/>
                <a:gd name="T34" fmla="*/ 51 w 101"/>
                <a:gd name="T35" fmla="*/ 53 h 135"/>
                <a:gd name="T36" fmla="*/ 59 w 101"/>
                <a:gd name="T37" fmla="*/ 66 h 135"/>
                <a:gd name="T38" fmla="*/ 68 w 101"/>
                <a:gd name="T39" fmla="*/ 78 h 135"/>
                <a:gd name="T40" fmla="*/ 78 w 101"/>
                <a:gd name="T41" fmla="*/ 93 h 135"/>
                <a:gd name="T42" fmla="*/ 87 w 101"/>
                <a:gd name="T43" fmla="*/ 104 h 135"/>
                <a:gd name="T44" fmla="*/ 95 w 101"/>
                <a:gd name="T45" fmla="*/ 114 h 135"/>
                <a:gd name="T46" fmla="*/ 101 w 101"/>
                <a:gd name="T47" fmla="*/ 120 h 135"/>
                <a:gd name="T48" fmla="*/ 99 w 101"/>
                <a:gd name="T49" fmla="*/ 112 h 135"/>
                <a:gd name="T50" fmla="*/ 95 w 101"/>
                <a:gd name="T51" fmla="*/ 97 h 135"/>
                <a:gd name="T52" fmla="*/ 91 w 101"/>
                <a:gd name="T53" fmla="*/ 80 h 135"/>
                <a:gd name="T54" fmla="*/ 87 w 101"/>
                <a:gd name="T55" fmla="*/ 61 h 135"/>
                <a:gd name="T56" fmla="*/ 84 w 101"/>
                <a:gd name="T57" fmla="*/ 42 h 135"/>
                <a:gd name="T58" fmla="*/ 80 w 101"/>
                <a:gd name="T59" fmla="*/ 26 h 135"/>
                <a:gd name="T60" fmla="*/ 76 w 101"/>
                <a:gd name="T61" fmla="*/ 15 h 135"/>
                <a:gd name="T62" fmla="*/ 74 w 101"/>
                <a:gd name="T63" fmla="*/ 13 h 135"/>
                <a:gd name="T64" fmla="*/ 72 w 101"/>
                <a:gd name="T65" fmla="*/ 21 h 135"/>
                <a:gd name="T66" fmla="*/ 74 w 101"/>
                <a:gd name="T67" fmla="*/ 38 h 135"/>
                <a:gd name="T68" fmla="*/ 76 w 101"/>
                <a:gd name="T69" fmla="*/ 53 h 135"/>
                <a:gd name="T70" fmla="*/ 78 w 101"/>
                <a:gd name="T71" fmla="*/ 64 h 135"/>
                <a:gd name="T72" fmla="*/ 78 w 101"/>
                <a:gd name="T73" fmla="*/ 64 h 135"/>
                <a:gd name="T74" fmla="*/ 76 w 101"/>
                <a:gd name="T75" fmla="*/ 57 h 135"/>
                <a:gd name="T76" fmla="*/ 70 w 101"/>
                <a:gd name="T77" fmla="*/ 45 h 135"/>
                <a:gd name="T78" fmla="*/ 65 w 101"/>
                <a:gd name="T79" fmla="*/ 32 h 135"/>
                <a:gd name="T80" fmla="*/ 59 w 101"/>
                <a:gd name="T81" fmla="*/ 19 h 135"/>
                <a:gd name="T82" fmla="*/ 51 w 101"/>
                <a:gd name="T83" fmla="*/ 7 h 135"/>
                <a:gd name="T84" fmla="*/ 42 w 101"/>
                <a:gd name="T85" fmla="*/ 0 h 135"/>
                <a:gd name="T86" fmla="*/ 32 w 101"/>
                <a:gd name="T87" fmla="*/ 7 h 135"/>
                <a:gd name="T88" fmla="*/ 27 w 101"/>
                <a:gd name="T89" fmla="*/ 17 h 135"/>
                <a:gd name="T90" fmla="*/ 25 w 101"/>
                <a:gd name="T91" fmla="*/ 30 h 135"/>
                <a:gd name="T92" fmla="*/ 23 w 101"/>
                <a:gd name="T93" fmla="*/ 44 h 135"/>
                <a:gd name="T94" fmla="*/ 23 w 101"/>
                <a:gd name="T95" fmla="*/ 55 h 135"/>
                <a:gd name="T96" fmla="*/ 23 w 101"/>
                <a:gd name="T97" fmla="*/ 66 h 135"/>
                <a:gd name="T98" fmla="*/ 23 w 101"/>
                <a:gd name="T99" fmla="*/ 78 h 135"/>
                <a:gd name="T100" fmla="*/ 0 w 101"/>
                <a:gd name="T101"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 h="135">
                  <a:moveTo>
                    <a:pt x="0" y="44"/>
                  </a:moveTo>
                  <a:lnTo>
                    <a:pt x="0" y="49"/>
                  </a:lnTo>
                  <a:lnTo>
                    <a:pt x="2" y="55"/>
                  </a:lnTo>
                  <a:lnTo>
                    <a:pt x="4" y="63"/>
                  </a:lnTo>
                  <a:lnTo>
                    <a:pt x="6" y="68"/>
                  </a:lnTo>
                  <a:lnTo>
                    <a:pt x="6" y="74"/>
                  </a:lnTo>
                  <a:lnTo>
                    <a:pt x="8" y="80"/>
                  </a:lnTo>
                  <a:lnTo>
                    <a:pt x="9" y="85"/>
                  </a:lnTo>
                  <a:lnTo>
                    <a:pt x="11" y="91"/>
                  </a:lnTo>
                  <a:lnTo>
                    <a:pt x="13" y="101"/>
                  </a:lnTo>
                  <a:lnTo>
                    <a:pt x="15" y="110"/>
                  </a:lnTo>
                  <a:lnTo>
                    <a:pt x="19" y="116"/>
                  </a:lnTo>
                  <a:lnTo>
                    <a:pt x="21" y="123"/>
                  </a:lnTo>
                  <a:lnTo>
                    <a:pt x="23" y="127"/>
                  </a:lnTo>
                  <a:lnTo>
                    <a:pt x="25" y="131"/>
                  </a:lnTo>
                  <a:lnTo>
                    <a:pt x="27" y="133"/>
                  </a:lnTo>
                  <a:lnTo>
                    <a:pt x="28" y="135"/>
                  </a:lnTo>
                  <a:lnTo>
                    <a:pt x="30" y="135"/>
                  </a:lnTo>
                  <a:lnTo>
                    <a:pt x="30" y="131"/>
                  </a:lnTo>
                  <a:lnTo>
                    <a:pt x="32" y="127"/>
                  </a:lnTo>
                  <a:lnTo>
                    <a:pt x="32" y="122"/>
                  </a:lnTo>
                  <a:lnTo>
                    <a:pt x="32" y="114"/>
                  </a:lnTo>
                  <a:lnTo>
                    <a:pt x="32" y="106"/>
                  </a:lnTo>
                  <a:lnTo>
                    <a:pt x="32" y="99"/>
                  </a:lnTo>
                  <a:lnTo>
                    <a:pt x="34" y="91"/>
                  </a:lnTo>
                  <a:lnTo>
                    <a:pt x="34" y="84"/>
                  </a:lnTo>
                  <a:lnTo>
                    <a:pt x="34" y="76"/>
                  </a:lnTo>
                  <a:lnTo>
                    <a:pt x="34" y="68"/>
                  </a:lnTo>
                  <a:lnTo>
                    <a:pt x="36" y="63"/>
                  </a:lnTo>
                  <a:lnTo>
                    <a:pt x="36" y="57"/>
                  </a:lnTo>
                  <a:lnTo>
                    <a:pt x="36" y="51"/>
                  </a:lnTo>
                  <a:lnTo>
                    <a:pt x="38" y="47"/>
                  </a:lnTo>
                  <a:lnTo>
                    <a:pt x="40" y="45"/>
                  </a:lnTo>
                  <a:lnTo>
                    <a:pt x="42" y="44"/>
                  </a:lnTo>
                  <a:lnTo>
                    <a:pt x="49" y="49"/>
                  </a:lnTo>
                  <a:lnTo>
                    <a:pt x="51" y="53"/>
                  </a:lnTo>
                  <a:lnTo>
                    <a:pt x="55" y="61"/>
                  </a:lnTo>
                  <a:lnTo>
                    <a:pt x="59" y="66"/>
                  </a:lnTo>
                  <a:lnTo>
                    <a:pt x="65" y="74"/>
                  </a:lnTo>
                  <a:lnTo>
                    <a:pt x="68" y="78"/>
                  </a:lnTo>
                  <a:lnTo>
                    <a:pt x="72" y="85"/>
                  </a:lnTo>
                  <a:lnTo>
                    <a:pt x="78" y="93"/>
                  </a:lnTo>
                  <a:lnTo>
                    <a:pt x="84" y="101"/>
                  </a:lnTo>
                  <a:lnTo>
                    <a:pt x="87" y="104"/>
                  </a:lnTo>
                  <a:lnTo>
                    <a:pt x="91" y="110"/>
                  </a:lnTo>
                  <a:lnTo>
                    <a:pt x="95" y="114"/>
                  </a:lnTo>
                  <a:lnTo>
                    <a:pt x="97" y="118"/>
                  </a:lnTo>
                  <a:lnTo>
                    <a:pt x="101" y="120"/>
                  </a:lnTo>
                  <a:lnTo>
                    <a:pt x="101" y="118"/>
                  </a:lnTo>
                  <a:lnTo>
                    <a:pt x="99" y="112"/>
                  </a:lnTo>
                  <a:lnTo>
                    <a:pt x="97" y="106"/>
                  </a:lnTo>
                  <a:lnTo>
                    <a:pt x="95" y="97"/>
                  </a:lnTo>
                  <a:lnTo>
                    <a:pt x="95" y="89"/>
                  </a:lnTo>
                  <a:lnTo>
                    <a:pt x="91" y="80"/>
                  </a:lnTo>
                  <a:lnTo>
                    <a:pt x="91" y="70"/>
                  </a:lnTo>
                  <a:lnTo>
                    <a:pt x="87" y="61"/>
                  </a:lnTo>
                  <a:lnTo>
                    <a:pt x="85" y="51"/>
                  </a:lnTo>
                  <a:lnTo>
                    <a:pt x="84" y="42"/>
                  </a:lnTo>
                  <a:lnTo>
                    <a:pt x="82" y="34"/>
                  </a:lnTo>
                  <a:lnTo>
                    <a:pt x="80" y="26"/>
                  </a:lnTo>
                  <a:lnTo>
                    <a:pt x="78" y="21"/>
                  </a:lnTo>
                  <a:lnTo>
                    <a:pt x="76" y="15"/>
                  </a:lnTo>
                  <a:lnTo>
                    <a:pt x="74" y="13"/>
                  </a:lnTo>
                  <a:lnTo>
                    <a:pt x="74" y="13"/>
                  </a:lnTo>
                  <a:lnTo>
                    <a:pt x="74" y="15"/>
                  </a:lnTo>
                  <a:lnTo>
                    <a:pt x="72" y="21"/>
                  </a:lnTo>
                  <a:lnTo>
                    <a:pt x="72" y="28"/>
                  </a:lnTo>
                  <a:lnTo>
                    <a:pt x="74" y="38"/>
                  </a:lnTo>
                  <a:lnTo>
                    <a:pt x="76" y="45"/>
                  </a:lnTo>
                  <a:lnTo>
                    <a:pt x="76" y="53"/>
                  </a:lnTo>
                  <a:lnTo>
                    <a:pt x="78" y="59"/>
                  </a:lnTo>
                  <a:lnTo>
                    <a:pt x="78" y="64"/>
                  </a:lnTo>
                  <a:lnTo>
                    <a:pt x="80" y="66"/>
                  </a:lnTo>
                  <a:lnTo>
                    <a:pt x="78" y="64"/>
                  </a:lnTo>
                  <a:lnTo>
                    <a:pt x="78" y="63"/>
                  </a:lnTo>
                  <a:lnTo>
                    <a:pt x="76" y="57"/>
                  </a:lnTo>
                  <a:lnTo>
                    <a:pt x="74" y="53"/>
                  </a:lnTo>
                  <a:lnTo>
                    <a:pt x="70" y="45"/>
                  </a:lnTo>
                  <a:lnTo>
                    <a:pt x="68" y="40"/>
                  </a:lnTo>
                  <a:lnTo>
                    <a:pt x="65" y="32"/>
                  </a:lnTo>
                  <a:lnTo>
                    <a:pt x="63" y="26"/>
                  </a:lnTo>
                  <a:lnTo>
                    <a:pt x="59" y="19"/>
                  </a:lnTo>
                  <a:lnTo>
                    <a:pt x="55" y="13"/>
                  </a:lnTo>
                  <a:lnTo>
                    <a:pt x="51" y="7"/>
                  </a:lnTo>
                  <a:lnTo>
                    <a:pt x="49" y="4"/>
                  </a:lnTo>
                  <a:lnTo>
                    <a:pt x="42" y="0"/>
                  </a:lnTo>
                  <a:lnTo>
                    <a:pt x="36" y="4"/>
                  </a:lnTo>
                  <a:lnTo>
                    <a:pt x="32" y="7"/>
                  </a:lnTo>
                  <a:lnTo>
                    <a:pt x="30" y="13"/>
                  </a:lnTo>
                  <a:lnTo>
                    <a:pt x="27" y="17"/>
                  </a:lnTo>
                  <a:lnTo>
                    <a:pt x="27" y="25"/>
                  </a:lnTo>
                  <a:lnTo>
                    <a:pt x="25" y="30"/>
                  </a:lnTo>
                  <a:lnTo>
                    <a:pt x="25" y="38"/>
                  </a:lnTo>
                  <a:lnTo>
                    <a:pt x="23" y="44"/>
                  </a:lnTo>
                  <a:lnTo>
                    <a:pt x="23" y="49"/>
                  </a:lnTo>
                  <a:lnTo>
                    <a:pt x="23" y="55"/>
                  </a:lnTo>
                  <a:lnTo>
                    <a:pt x="23" y="61"/>
                  </a:lnTo>
                  <a:lnTo>
                    <a:pt x="23" y="66"/>
                  </a:lnTo>
                  <a:lnTo>
                    <a:pt x="23" y="72"/>
                  </a:lnTo>
                  <a:lnTo>
                    <a:pt x="23" y="78"/>
                  </a:lnTo>
                  <a:lnTo>
                    <a:pt x="23" y="82"/>
                  </a:lnTo>
                  <a:lnTo>
                    <a:pt x="0" y="44"/>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3" name="Freeform 37"/>
            <p:cNvSpPr>
              <a:spLocks/>
            </p:cNvSpPr>
            <p:nvPr/>
          </p:nvSpPr>
          <p:spPr bwMode="auto">
            <a:xfrm>
              <a:off x="4594" y="1827"/>
              <a:ext cx="27" cy="160"/>
            </a:xfrm>
            <a:custGeom>
              <a:avLst/>
              <a:gdLst>
                <a:gd name="T0" fmla="*/ 17 w 53"/>
                <a:gd name="T1" fmla="*/ 7 h 319"/>
                <a:gd name="T2" fmla="*/ 17 w 53"/>
                <a:gd name="T3" fmla="*/ 23 h 319"/>
                <a:gd name="T4" fmla="*/ 17 w 53"/>
                <a:gd name="T5" fmla="*/ 36 h 319"/>
                <a:gd name="T6" fmla="*/ 17 w 53"/>
                <a:gd name="T7" fmla="*/ 51 h 319"/>
                <a:gd name="T8" fmla="*/ 17 w 53"/>
                <a:gd name="T9" fmla="*/ 66 h 319"/>
                <a:gd name="T10" fmla="*/ 17 w 53"/>
                <a:gd name="T11" fmla="*/ 82 h 319"/>
                <a:gd name="T12" fmla="*/ 17 w 53"/>
                <a:gd name="T13" fmla="*/ 95 h 319"/>
                <a:gd name="T14" fmla="*/ 17 w 53"/>
                <a:gd name="T15" fmla="*/ 110 h 319"/>
                <a:gd name="T16" fmla="*/ 17 w 53"/>
                <a:gd name="T17" fmla="*/ 125 h 319"/>
                <a:gd name="T18" fmla="*/ 15 w 53"/>
                <a:gd name="T19" fmla="*/ 139 h 319"/>
                <a:gd name="T20" fmla="*/ 14 w 53"/>
                <a:gd name="T21" fmla="*/ 154 h 319"/>
                <a:gd name="T22" fmla="*/ 14 w 53"/>
                <a:gd name="T23" fmla="*/ 167 h 319"/>
                <a:gd name="T24" fmla="*/ 12 w 53"/>
                <a:gd name="T25" fmla="*/ 182 h 319"/>
                <a:gd name="T26" fmla="*/ 12 w 53"/>
                <a:gd name="T27" fmla="*/ 194 h 319"/>
                <a:gd name="T28" fmla="*/ 12 w 53"/>
                <a:gd name="T29" fmla="*/ 207 h 319"/>
                <a:gd name="T30" fmla="*/ 10 w 53"/>
                <a:gd name="T31" fmla="*/ 220 h 319"/>
                <a:gd name="T32" fmla="*/ 8 w 53"/>
                <a:gd name="T33" fmla="*/ 232 h 319"/>
                <a:gd name="T34" fmla="*/ 8 w 53"/>
                <a:gd name="T35" fmla="*/ 243 h 319"/>
                <a:gd name="T36" fmla="*/ 6 w 53"/>
                <a:gd name="T37" fmla="*/ 258 h 319"/>
                <a:gd name="T38" fmla="*/ 4 w 53"/>
                <a:gd name="T39" fmla="*/ 277 h 319"/>
                <a:gd name="T40" fmla="*/ 2 w 53"/>
                <a:gd name="T41" fmla="*/ 293 h 319"/>
                <a:gd name="T42" fmla="*/ 0 w 53"/>
                <a:gd name="T43" fmla="*/ 304 h 319"/>
                <a:gd name="T44" fmla="*/ 0 w 53"/>
                <a:gd name="T45" fmla="*/ 314 h 319"/>
                <a:gd name="T46" fmla="*/ 2 w 53"/>
                <a:gd name="T47" fmla="*/ 319 h 319"/>
                <a:gd name="T48" fmla="*/ 6 w 53"/>
                <a:gd name="T49" fmla="*/ 312 h 319"/>
                <a:gd name="T50" fmla="*/ 8 w 53"/>
                <a:gd name="T51" fmla="*/ 300 h 319"/>
                <a:gd name="T52" fmla="*/ 12 w 53"/>
                <a:gd name="T53" fmla="*/ 287 h 319"/>
                <a:gd name="T54" fmla="*/ 14 w 53"/>
                <a:gd name="T55" fmla="*/ 272 h 319"/>
                <a:gd name="T56" fmla="*/ 17 w 53"/>
                <a:gd name="T57" fmla="*/ 258 h 319"/>
                <a:gd name="T58" fmla="*/ 19 w 53"/>
                <a:gd name="T59" fmla="*/ 247 h 319"/>
                <a:gd name="T60" fmla="*/ 21 w 53"/>
                <a:gd name="T61" fmla="*/ 236 h 319"/>
                <a:gd name="T62" fmla="*/ 23 w 53"/>
                <a:gd name="T63" fmla="*/ 226 h 319"/>
                <a:gd name="T64" fmla="*/ 25 w 53"/>
                <a:gd name="T65" fmla="*/ 215 h 319"/>
                <a:gd name="T66" fmla="*/ 27 w 53"/>
                <a:gd name="T67" fmla="*/ 203 h 319"/>
                <a:gd name="T68" fmla="*/ 29 w 53"/>
                <a:gd name="T69" fmla="*/ 192 h 319"/>
                <a:gd name="T70" fmla="*/ 31 w 53"/>
                <a:gd name="T71" fmla="*/ 180 h 319"/>
                <a:gd name="T72" fmla="*/ 33 w 53"/>
                <a:gd name="T73" fmla="*/ 169 h 319"/>
                <a:gd name="T74" fmla="*/ 34 w 53"/>
                <a:gd name="T75" fmla="*/ 158 h 319"/>
                <a:gd name="T76" fmla="*/ 36 w 53"/>
                <a:gd name="T77" fmla="*/ 146 h 319"/>
                <a:gd name="T78" fmla="*/ 38 w 53"/>
                <a:gd name="T79" fmla="*/ 135 h 319"/>
                <a:gd name="T80" fmla="*/ 40 w 53"/>
                <a:gd name="T81" fmla="*/ 123 h 319"/>
                <a:gd name="T82" fmla="*/ 42 w 53"/>
                <a:gd name="T83" fmla="*/ 112 h 319"/>
                <a:gd name="T84" fmla="*/ 44 w 53"/>
                <a:gd name="T85" fmla="*/ 97 h 319"/>
                <a:gd name="T86" fmla="*/ 46 w 53"/>
                <a:gd name="T87" fmla="*/ 78 h 319"/>
                <a:gd name="T88" fmla="*/ 48 w 53"/>
                <a:gd name="T89" fmla="*/ 61 h 319"/>
                <a:gd name="T90" fmla="*/ 50 w 53"/>
                <a:gd name="T91" fmla="*/ 49 h 319"/>
                <a:gd name="T92" fmla="*/ 52 w 53"/>
                <a:gd name="T93" fmla="*/ 40 h 319"/>
                <a:gd name="T94" fmla="*/ 52 w 53"/>
                <a:gd name="T95" fmla="*/ 32 h 319"/>
                <a:gd name="T96" fmla="*/ 50 w 53"/>
                <a:gd name="T97" fmla="*/ 23 h 319"/>
                <a:gd name="T98" fmla="*/ 42 w 53"/>
                <a:gd name="T99" fmla="*/ 13 h 319"/>
                <a:gd name="T100" fmla="*/ 29 w 53"/>
                <a:gd name="T101" fmla="*/ 4 h 319"/>
                <a:gd name="T102" fmla="*/ 19 w 53"/>
                <a:gd name="T103" fmla="*/ 0 h 319"/>
                <a:gd name="T104" fmla="*/ 17 w 53"/>
                <a:gd name="T10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 h="319">
                  <a:moveTo>
                    <a:pt x="17" y="0"/>
                  </a:moveTo>
                  <a:lnTo>
                    <a:pt x="17" y="7"/>
                  </a:lnTo>
                  <a:lnTo>
                    <a:pt x="17" y="15"/>
                  </a:lnTo>
                  <a:lnTo>
                    <a:pt x="17" y="23"/>
                  </a:lnTo>
                  <a:lnTo>
                    <a:pt x="17" y="30"/>
                  </a:lnTo>
                  <a:lnTo>
                    <a:pt x="17" y="36"/>
                  </a:lnTo>
                  <a:lnTo>
                    <a:pt x="17" y="44"/>
                  </a:lnTo>
                  <a:lnTo>
                    <a:pt x="17" y="51"/>
                  </a:lnTo>
                  <a:lnTo>
                    <a:pt x="19" y="61"/>
                  </a:lnTo>
                  <a:lnTo>
                    <a:pt x="17" y="66"/>
                  </a:lnTo>
                  <a:lnTo>
                    <a:pt x="17" y="74"/>
                  </a:lnTo>
                  <a:lnTo>
                    <a:pt x="17" y="82"/>
                  </a:lnTo>
                  <a:lnTo>
                    <a:pt x="17" y="89"/>
                  </a:lnTo>
                  <a:lnTo>
                    <a:pt x="17" y="95"/>
                  </a:lnTo>
                  <a:lnTo>
                    <a:pt x="17" y="103"/>
                  </a:lnTo>
                  <a:lnTo>
                    <a:pt x="17" y="110"/>
                  </a:lnTo>
                  <a:lnTo>
                    <a:pt x="17" y="120"/>
                  </a:lnTo>
                  <a:lnTo>
                    <a:pt x="17" y="125"/>
                  </a:lnTo>
                  <a:lnTo>
                    <a:pt x="15" y="133"/>
                  </a:lnTo>
                  <a:lnTo>
                    <a:pt x="15" y="139"/>
                  </a:lnTo>
                  <a:lnTo>
                    <a:pt x="15" y="146"/>
                  </a:lnTo>
                  <a:lnTo>
                    <a:pt x="14" y="154"/>
                  </a:lnTo>
                  <a:lnTo>
                    <a:pt x="14" y="161"/>
                  </a:lnTo>
                  <a:lnTo>
                    <a:pt x="14" y="167"/>
                  </a:lnTo>
                  <a:lnTo>
                    <a:pt x="14" y="175"/>
                  </a:lnTo>
                  <a:lnTo>
                    <a:pt x="12" y="182"/>
                  </a:lnTo>
                  <a:lnTo>
                    <a:pt x="12" y="188"/>
                  </a:lnTo>
                  <a:lnTo>
                    <a:pt x="12" y="194"/>
                  </a:lnTo>
                  <a:lnTo>
                    <a:pt x="12" y="201"/>
                  </a:lnTo>
                  <a:lnTo>
                    <a:pt x="12" y="207"/>
                  </a:lnTo>
                  <a:lnTo>
                    <a:pt x="10" y="215"/>
                  </a:lnTo>
                  <a:lnTo>
                    <a:pt x="10" y="220"/>
                  </a:lnTo>
                  <a:lnTo>
                    <a:pt x="10" y="226"/>
                  </a:lnTo>
                  <a:lnTo>
                    <a:pt x="8" y="232"/>
                  </a:lnTo>
                  <a:lnTo>
                    <a:pt x="8" y="238"/>
                  </a:lnTo>
                  <a:lnTo>
                    <a:pt x="8" y="243"/>
                  </a:lnTo>
                  <a:lnTo>
                    <a:pt x="8" y="249"/>
                  </a:lnTo>
                  <a:lnTo>
                    <a:pt x="6" y="258"/>
                  </a:lnTo>
                  <a:lnTo>
                    <a:pt x="4" y="268"/>
                  </a:lnTo>
                  <a:lnTo>
                    <a:pt x="4" y="277"/>
                  </a:lnTo>
                  <a:lnTo>
                    <a:pt x="2" y="285"/>
                  </a:lnTo>
                  <a:lnTo>
                    <a:pt x="2" y="293"/>
                  </a:lnTo>
                  <a:lnTo>
                    <a:pt x="2" y="300"/>
                  </a:lnTo>
                  <a:lnTo>
                    <a:pt x="0" y="304"/>
                  </a:lnTo>
                  <a:lnTo>
                    <a:pt x="0" y="310"/>
                  </a:lnTo>
                  <a:lnTo>
                    <a:pt x="0" y="314"/>
                  </a:lnTo>
                  <a:lnTo>
                    <a:pt x="2" y="317"/>
                  </a:lnTo>
                  <a:lnTo>
                    <a:pt x="2" y="319"/>
                  </a:lnTo>
                  <a:lnTo>
                    <a:pt x="6" y="315"/>
                  </a:lnTo>
                  <a:lnTo>
                    <a:pt x="6" y="312"/>
                  </a:lnTo>
                  <a:lnTo>
                    <a:pt x="8" y="306"/>
                  </a:lnTo>
                  <a:lnTo>
                    <a:pt x="8" y="300"/>
                  </a:lnTo>
                  <a:lnTo>
                    <a:pt x="10" y="295"/>
                  </a:lnTo>
                  <a:lnTo>
                    <a:pt x="12" y="287"/>
                  </a:lnTo>
                  <a:lnTo>
                    <a:pt x="14" y="279"/>
                  </a:lnTo>
                  <a:lnTo>
                    <a:pt x="14" y="272"/>
                  </a:lnTo>
                  <a:lnTo>
                    <a:pt x="17" y="262"/>
                  </a:lnTo>
                  <a:lnTo>
                    <a:pt x="17" y="258"/>
                  </a:lnTo>
                  <a:lnTo>
                    <a:pt x="17" y="253"/>
                  </a:lnTo>
                  <a:lnTo>
                    <a:pt x="19" y="247"/>
                  </a:lnTo>
                  <a:lnTo>
                    <a:pt x="19" y="241"/>
                  </a:lnTo>
                  <a:lnTo>
                    <a:pt x="21" y="236"/>
                  </a:lnTo>
                  <a:lnTo>
                    <a:pt x="21" y="230"/>
                  </a:lnTo>
                  <a:lnTo>
                    <a:pt x="23" y="226"/>
                  </a:lnTo>
                  <a:lnTo>
                    <a:pt x="25" y="220"/>
                  </a:lnTo>
                  <a:lnTo>
                    <a:pt x="25" y="215"/>
                  </a:lnTo>
                  <a:lnTo>
                    <a:pt x="27" y="209"/>
                  </a:lnTo>
                  <a:lnTo>
                    <a:pt x="27" y="203"/>
                  </a:lnTo>
                  <a:lnTo>
                    <a:pt x="29" y="198"/>
                  </a:lnTo>
                  <a:lnTo>
                    <a:pt x="29" y="192"/>
                  </a:lnTo>
                  <a:lnTo>
                    <a:pt x="31" y="186"/>
                  </a:lnTo>
                  <a:lnTo>
                    <a:pt x="31" y="180"/>
                  </a:lnTo>
                  <a:lnTo>
                    <a:pt x="33" y="175"/>
                  </a:lnTo>
                  <a:lnTo>
                    <a:pt x="33" y="169"/>
                  </a:lnTo>
                  <a:lnTo>
                    <a:pt x="34" y="163"/>
                  </a:lnTo>
                  <a:lnTo>
                    <a:pt x="34" y="158"/>
                  </a:lnTo>
                  <a:lnTo>
                    <a:pt x="36" y="152"/>
                  </a:lnTo>
                  <a:lnTo>
                    <a:pt x="36" y="146"/>
                  </a:lnTo>
                  <a:lnTo>
                    <a:pt x="38" y="141"/>
                  </a:lnTo>
                  <a:lnTo>
                    <a:pt x="38" y="135"/>
                  </a:lnTo>
                  <a:lnTo>
                    <a:pt x="40" y="129"/>
                  </a:lnTo>
                  <a:lnTo>
                    <a:pt x="40" y="123"/>
                  </a:lnTo>
                  <a:lnTo>
                    <a:pt x="40" y="118"/>
                  </a:lnTo>
                  <a:lnTo>
                    <a:pt x="42" y="112"/>
                  </a:lnTo>
                  <a:lnTo>
                    <a:pt x="42" y="106"/>
                  </a:lnTo>
                  <a:lnTo>
                    <a:pt x="44" y="97"/>
                  </a:lnTo>
                  <a:lnTo>
                    <a:pt x="46" y="89"/>
                  </a:lnTo>
                  <a:lnTo>
                    <a:pt x="46" y="78"/>
                  </a:lnTo>
                  <a:lnTo>
                    <a:pt x="48" y="70"/>
                  </a:lnTo>
                  <a:lnTo>
                    <a:pt x="48" y="61"/>
                  </a:lnTo>
                  <a:lnTo>
                    <a:pt x="50" y="57"/>
                  </a:lnTo>
                  <a:lnTo>
                    <a:pt x="50" y="49"/>
                  </a:lnTo>
                  <a:lnTo>
                    <a:pt x="52" y="44"/>
                  </a:lnTo>
                  <a:lnTo>
                    <a:pt x="52" y="40"/>
                  </a:lnTo>
                  <a:lnTo>
                    <a:pt x="53" y="38"/>
                  </a:lnTo>
                  <a:lnTo>
                    <a:pt x="52" y="32"/>
                  </a:lnTo>
                  <a:lnTo>
                    <a:pt x="52" y="28"/>
                  </a:lnTo>
                  <a:lnTo>
                    <a:pt x="50" y="23"/>
                  </a:lnTo>
                  <a:lnTo>
                    <a:pt x="48" y="21"/>
                  </a:lnTo>
                  <a:lnTo>
                    <a:pt x="42" y="13"/>
                  </a:lnTo>
                  <a:lnTo>
                    <a:pt x="36" y="7"/>
                  </a:lnTo>
                  <a:lnTo>
                    <a:pt x="29" y="4"/>
                  </a:lnTo>
                  <a:lnTo>
                    <a:pt x="23" y="2"/>
                  </a:lnTo>
                  <a:lnTo>
                    <a:pt x="19" y="0"/>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4" name="Freeform 38"/>
            <p:cNvSpPr>
              <a:spLocks/>
            </p:cNvSpPr>
            <p:nvPr/>
          </p:nvSpPr>
          <p:spPr bwMode="auto">
            <a:xfrm>
              <a:off x="4613" y="1940"/>
              <a:ext cx="236" cy="41"/>
            </a:xfrm>
            <a:custGeom>
              <a:avLst/>
              <a:gdLst>
                <a:gd name="T0" fmla="*/ 14 w 472"/>
                <a:gd name="T1" fmla="*/ 71 h 84"/>
                <a:gd name="T2" fmla="*/ 38 w 472"/>
                <a:gd name="T3" fmla="*/ 76 h 84"/>
                <a:gd name="T4" fmla="*/ 65 w 472"/>
                <a:gd name="T5" fmla="*/ 82 h 84"/>
                <a:gd name="T6" fmla="*/ 90 w 472"/>
                <a:gd name="T7" fmla="*/ 82 h 84"/>
                <a:gd name="T8" fmla="*/ 120 w 472"/>
                <a:gd name="T9" fmla="*/ 84 h 84"/>
                <a:gd name="T10" fmla="*/ 147 w 472"/>
                <a:gd name="T11" fmla="*/ 82 h 84"/>
                <a:gd name="T12" fmla="*/ 177 w 472"/>
                <a:gd name="T13" fmla="*/ 78 h 84"/>
                <a:gd name="T14" fmla="*/ 206 w 472"/>
                <a:gd name="T15" fmla="*/ 74 h 84"/>
                <a:gd name="T16" fmla="*/ 236 w 472"/>
                <a:gd name="T17" fmla="*/ 69 h 84"/>
                <a:gd name="T18" fmla="*/ 264 w 472"/>
                <a:gd name="T19" fmla="*/ 63 h 84"/>
                <a:gd name="T20" fmla="*/ 293 w 472"/>
                <a:gd name="T21" fmla="*/ 57 h 84"/>
                <a:gd name="T22" fmla="*/ 320 w 472"/>
                <a:gd name="T23" fmla="*/ 50 h 84"/>
                <a:gd name="T24" fmla="*/ 344 w 472"/>
                <a:gd name="T25" fmla="*/ 42 h 84"/>
                <a:gd name="T26" fmla="*/ 371 w 472"/>
                <a:gd name="T27" fmla="*/ 34 h 84"/>
                <a:gd name="T28" fmla="*/ 392 w 472"/>
                <a:gd name="T29" fmla="*/ 27 h 84"/>
                <a:gd name="T30" fmla="*/ 413 w 472"/>
                <a:gd name="T31" fmla="*/ 21 h 84"/>
                <a:gd name="T32" fmla="*/ 430 w 472"/>
                <a:gd name="T33" fmla="*/ 14 h 84"/>
                <a:gd name="T34" fmla="*/ 449 w 472"/>
                <a:gd name="T35" fmla="*/ 8 h 84"/>
                <a:gd name="T36" fmla="*/ 468 w 472"/>
                <a:gd name="T37" fmla="*/ 2 h 84"/>
                <a:gd name="T38" fmla="*/ 472 w 472"/>
                <a:gd name="T39" fmla="*/ 0 h 84"/>
                <a:gd name="T40" fmla="*/ 460 w 472"/>
                <a:gd name="T41" fmla="*/ 2 h 84"/>
                <a:gd name="T42" fmla="*/ 437 w 472"/>
                <a:gd name="T43" fmla="*/ 6 h 84"/>
                <a:gd name="T44" fmla="*/ 420 w 472"/>
                <a:gd name="T45" fmla="*/ 12 h 84"/>
                <a:gd name="T46" fmla="*/ 405 w 472"/>
                <a:gd name="T47" fmla="*/ 15 h 84"/>
                <a:gd name="T48" fmla="*/ 388 w 472"/>
                <a:gd name="T49" fmla="*/ 19 h 84"/>
                <a:gd name="T50" fmla="*/ 369 w 472"/>
                <a:gd name="T51" fmla="*/ 23 h 84"/>
                <a:gd name="T52" fmla="*/ 348 w 472"/>
                <a:gd name="T53" fmla="*/ 29 h 84"/>
                <a:gd name="T54" fmla="*/ 329 w 472"/>
                <a:gd name="T55" fmla="*/ 34 h 84"/>
                <a:gd name="T56" fmla="*/ 310 w 472"/>
                <a:gd name="T57" fmla="*/ 38 h 84"/>
                <a:gd name="T58" fmla="*/ 287 w 472"/>
                <a:gd name="T59" fmla="*/ 42 h 84"/>
                <a:gd name="T60" fmla="*/ 268 w 472"/>
                <a:gd name="T61" fmla="*/ 46 h 84"/>
                <a:gd name="T62" fmla="*/ 249 w 472"/>
                <a:gd name="T63" fmla="*/ 50 h 84"/>
                <a:gd name="T64" fmla="*/ 232 w 472"/>
                <a:gd name="T65" fmla="*/ 55 h 84"/>
                <a:gd name="T66" fmla="*/ 213 w 472"/>
                <a:gd name="T67" fmla="*/ 57 h 84"/>
                <a:gd name="T68" fmla="*/ 196 w 472"/>
                <a:gd name="T69" fmla="*/ 61 h 84"/>
                <a:gd name="T70" fmla="*/ 179 w 472"/>
                <a:gd name="T71" fmla="*/ 63 h 84"/>
                <a:gd name="T72" fmla="*/ 160 w 472"/>
                <a:gd name="T73" fmla="*/ 65 h 84"/>
                <a:gd name="T74" fmla="*/ 143 w 472"/>
                <a:gd name="T75" fmla="*/ 65 h 84"/>
                <a:gd name="T76" fmla="*/ 126 w 472"/>
                <a:gd name="T77" fmla="*/ 63 h 84"/>
                <a:gd name="T78" fmla="*/ 105 w 472"/>
                <a:gd name="T79" fmla="*/ 59 h 84"/>
                <a:gd name="T80" fmla="*/ 88 w 472"/>
                <a:gd name="T81" fmla="*/ 57 h 84"/>
                <a:gd name="T82" fmla="*/ 69 w 472"/>
                <a:gd name="T83" fmla="*/ 53 h 84"/>
                <a:gd name="T84" fmla="*/ 52 w 472"/>
                <a:gd name="T85" fmla="*/ 50 h 84"/>
                <a:gd name="T86" fmla="*/ 31 w 472"/>
                <a:gd name="T87" fmla="*/ 46 h 84"/>
                <a:gd name="T88" fmla="*/ 12 w 472"/>
                <a:gd name="T89" fmla="*/ 40 h 84"/>
                <a:gd name="T90" fmla="*/ 0 w 472"/>
                <a:gd name="T91" fmla="*/ 6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2" h="84">
                  <a:moveTo>
                    <a:pt x="0" y="65"/>
                  </a:moveTo>
                  <a:lnTo>
                    <a:pt x="6" y="69"/>
                  </a:lnTo>
                  <a:lnTo>
                    <a:pt x="14" y="71"/>
                  </a:lnTo>
                  <a:lnTo>
                    <a:pt x="21" y="72"/>
                  </a:lnTo>
                  <a:lnTo>
                    <a:pt x="31" y="74"/>
                  </a:lnTo>
                  <a:lnTo>
                    <a:pt x="38" y="76"/>
                  </a:lnTo>
                  <a:lnTo>
                    <a:pt x="46" y="78"/>
                  </a:lnTo>
                  <a:lnTo>
                    <a:pt x="55" y="80"/>
                  </a:lnTo>
                  <a:lnTo>
                    <a:pt x="65" y="82"/>
                  </a:lnTo>
                  <a:lnTo>
                    <a:pt x="72" y="82"/>
                  </a:lnTo>
                  <a:lnTo>
                    <a:pt x="80" y="82"/>
                  </a:lnTo>
                  <a:lnTo>
                    <a:pt x="90" y="82"/>
                  </a:lnTo>
                  <a:lnTo>
                    <a:pt x="99" y="84"/>
                  </a:lnTo>
                  <a:lnTo>
                    <a:pt x="109" y="84"/>
                  </a:lnTo>
                  <a:lnTo>
                    <a:pt x="120" y="84"/>
                  </a:lnTo>
                  <a:lnTo>
                    <a:pt x="128" y="84"/>
                  </a:lnTo>
                  <a:lnTo>
                    <a:pt x="139" y="84"/>
                  </a:lnTo>
                  <a:lnTo>
                    <a:pt x="147" y="82"/>
                  </a:lnTo>
                  <a:lnTo>
                    <a:pt x="158" y="80"/>
                  </a:lnTo>
                  <a:lnTo>
                    <a:pt x="166" y="80"/>
                  </a:lnTo>
                  <a:lnTo>
                    <a:pt x="177" y="78"/>
                  </a:lnTo>
                  <a:lnTo>
                    <a:pt x="187" y="76"/>
                  </a:lnTo>
                  <a:lnTo>
                    <a:pt x="196" y="76"/>
                  </a:lnTo>
                  <a:lnTo>
                    <a:pt x="206" y="74"/>
                  </a:lnTo>
                  <a:lnTo>
                    <a:pt x="217" y="72"/>
                  </a:lnTo>
                  <a:lnTo>
                    <a:pt x="225" y="71"/>
                  </a:lnTo>
                  <a:lnTo>
                    <a:pt x="236" y="69"/>
                  </a:lnTo>
                  <a:lnTo>
                    <a:pt x="245" y="67"/>
                  </a:lnTo>
                  <a:lnTo>
                    <a:pt x="255" y="65"/>
                  </a:lnTo>
                  <a:lnTo>
                    <a:pt x="264" y="63"/>
                  </a:lnTo>
                  <a:lnTo>
                    <a:pt x="274" y="61"/>
                  </a:lnTo>
                  <a:lnTo>
                    <a:pt x="283" y="59"/>
                  </a:lnTo>
                  <a:lnTo>
                    <a:pt x="293" y="57"/>
                  </a:lnTo>
                  <a:lnTo>
                    <a:pt x="302" y="55"/>
                  </a:lnTo>
                  <a:lnTo>
                    <a:pt x="312" y="52"/>
                  </a:lnTo>
                  <a:lnTo>
                    <a:pt x="320" y="50"/>
                  </a:lnTo>
                  <a:lnTo>
                    <a:pt x="329" y="48"/>
                  </a:lnTo>
                  <a:lnTo>
                    <a:pt x="337" y="44"/>
                  </a:lnTo>
                  <a:lnTo>
                    <a:pt x="344" y="42"/>
                  </a:lnTo>
                  <a:lnTo>
                    <a:pt x="354" y="38"/>
                  </a:lnTo>
                  <a:lnTo>
                    <a:pt x="363" y="36"/>
                  </a:lnTo>
                  <a:lnTo>
                    <a:pt x="371" y="34"/>
                  </a:lnTo>
                  <a:lnTo>
                    <a:pt x="378" y="31"/>
                  </a:lnTo>
                  <a:lnTo>
                    <a:pt x="384" y="29"/>
                  </a:lnTo>
                  <a:lnTo>
                    <a:pt x="392" y="27"/>
                  </a:lnTo>
                  <a:lnTo>
                    <a:pt x="399" y="25"/>
                  </a:lnTo>
                  <a:lnTo>
                    <a:pt x="407" y="23"/>
                  </a:lnTo>
                  <a:lnTo>
                    <a:pt x="413" y="21"/>
                  </a:lnTo>
                  <a:lnTo>
                    <a:pt x="420" y="19"/>
                  </a:lnTo>
                  <a:lnTo>
                    <a:pt x="424" y="15"/>
                  </a:lnTo>
                  <a:lnTo>
                    <a:pt x="430" y="14"/>
                  </a:lnTo>
                  <a:lnTo>
                    <a:pt x="436" y="12"/>
                  </a:lnTo>
                  <a:lnTo>
                    <a:pt x="441" y="10"/>
                  </a:lnTo>
                  <a:lnTo>
                    <a:pt x="449" y="8"/>
                  </a:lnTo>
                  <a:lnTo>
                    <a:pt x="458" y="4"/>
                  </a:lnTo>
                  <a:lnTo>
                    <a:pt x="464" y="2"/>
                  </a:lnTo>
                  <a:lnTo>
                    <a:pt x="468" y="2"/>
                  </a:lnTo>
                  <a:lnTo>
                    <a:pt x="472" y="0"/>
                  </a:lnTo>
                  <a:lnTo>
                    <a:pt x="472" y="0"/>
                  </a:lnTo>
                  <a:lnTo>
                    <a:pt x="472" y="0"/>
                  </a:lnTo>
                  <a:lnTo>
                    <a:pt x="470" y="0"/>
                  </a:lnTo>
                  <a:lnTo>
                    <a:pt x="466" y="2"/>
                  </a:lnTo>
                  <a:lnTo>
                    <a:pt x="460" y="2"/>
                  </a:lnTo>
                  <a:lnTo>
                    <a:pt x="455" y="2"/>
                  </a:lnTo>
                  <a:lnTo>
                    <a:pt x="447" y="4"/>
                  </a:lnTo>
                  <a:lnTo>
                    <a:pt x="437" y="6"/>
                  </a:lnTo>
                  <a:lnTo>
                    <a:pt x="432" y="10"/>
                  </a:lnTo>
                  <a:lnTo>
                    <a:pt x="426" y="10"/>
                  </a:lnTo>
                  <a:lnTo>
                    <a:pt x="420" y="12"/>
                  </a:lnTo>
                  <a:lnTo>
                    <a:pt x="415" y="12"/>
                  </a:lnTo>
                  <a:lnTo>
                    <a:pt x="409" y="14"/>
                  </a:lnTo>
                  <a:lnTo>
                    <a:pt x="405" y="15"/>
                  </a:lnTo>
                  <a:lnTo>
                    <a:pt x="399" y="17"/>
                  </a:lnTo>
                  <a:lnTo>
                    <a:pt x="394" y="17"/>
                  </a:lnTo>
                  <a:lnTo>
                    <a:pt x="388" y="19"/>
                  </a:lnTo>
                  <a:lnTo>
                    <a:pt x="380" y="21"/>
                  </a:lnTo>
                  <a:lnTo>
                    <a:pt x="375" y="23"/>
                  </a:lnTo>
                  <a:lnTo>
                    <a:pt x="369" y="23"/>
                  </a:lnTo>
                  <a:lnTo>
                    <a:pt x="361" y="27"/>
                  </a:lnTo>
                  <a:lnTo>
                    <a:pt x="356" y="27"/>
                  </a:lnTo>
                  <a:lnTo>
                    <a:pt x="348" y="29"/>
                  </a:lnTo>
                  <a:lnTo>
                    <a:pt x="342" y="31"/>
                  </a:lnTo>
                  <a:lnTo>
                    <a:pt x="337" y="33"/>
                  </a:lnTo>
                  <a:lnTo>
                    <a:pt x="329" y="34"/>
                  </a:lnTo>
                  <a:lnTo>
                    <a:pt x="323" y="34"/>
                  </a:lnTo>
                  <a:lnTo>
                    <a:pt x="316" y="36"/>
                  </a:lnTo>
                  <a:lnTo>
                    <a:pt x="310" y="38"/>
                  </a:lnTo>
                  <a:lnTo>
                    <a:pt x="302" y="38"/>
                  </a:lnTo>
                  <a:lnTo>
                    <a:pt x="295" y="40"/>
                  </a:lnTo>
                  <a:lnTo>
                    <a:pt x="287" y="42"/>
                  </a:lnTo>
                  <a:lnTo>
                    <a:pt x="283" y="44"/>
                  </a:lnTo>
                  <a:lnTo>
                    <a:pt x="276" y="46"/>
                  </a:lnTo>
                  <a:lnTo>
                    <a:pt x="268" y="46"/>
                  </a:lnTo>
                  <a:lnTo>
                    <a:pt x="261" y="48"/>
                  </a:lnTo>
                  <a:lnTo>
                    <a:pt x="255" y="50"/>
                  </a:lnTo>
                  <a:lnTo>
                    <a:pt x="249" y="50"/>
                  </a:lnTo>
                  <a:lnTo>
                    <a:pt x="244" y="52"/>
                  </a:lnTo>
                  <a:lnTo>
                    <a:pt x="238" y="53"/>
                  </a:lnTo>
                  <a:lnTo>
                    <a:pt x="232" y="55"/>
                  </a:lnTo>
                  <a:lnTo>
                    <a:pt x="225" y="55"/>
                  </a:lnTo>
                  <a:lnTo>
                    <a:pt x="219" y="57"/>
                  </a:lnTo>
                  <a:lnTo>
                    <a:pt x="213" y="57"/>
                  </a:lnTo>
                  <a:lnTo>
                    <a:pt x="207" y="59"/>
                  </a:lnTo>
                  <a:lnTo>
                    <a:pt x="202" y="59"/>
                  </a:lnTo>
                  <a:lnTo>
                    <a:pt x="196" y="61"/>
                  </a:lnTo>
                  <a:lnTo>
                    <a:pt x="192" y="61"/>
                  </a:lnTo>
                  <a:lnTo>
                    <a:pt x="188" y="63"/>
                  </a:lnTo>
                  <a:lnTo>
                    <a:pt x="179" y="63"/>
                  </a:lnTo>
                  <a:lnTo>
                    <a:pt x="171" y="65"/>
                  </a:lnTo>
                  <a:lnTo>
                    <a:pt x="164" y="65"/>
                  </a:lnTo>
                  <a:lnTo>
                    <a:pt x="160" y="65"/>
                  </a:lnTo>
                  <a:lnTo>
                    <a:pt x="154" y="65"/>
                  </a:lnTo>
                  <a:lnTo>
                    <a:pt x="149" y="65"/>
                  </a:lnTo>
                  <a:lnTo>
                    <a:pt x="143" y="65"/>
                  </a:lnTo>
                  <a:lnTo>
                    <a:pt x="137" y="65"/>
                  </a:lnTo>
                  <a:lnTo>
                    <a:pt x="129" y="63"/>
                  </a:lnTo>
                  <a:lnTo>
                    <a:pt x="126" y="63"/>
                  </a:lnTo>
                  <a:lnTo>
                    <a:pt x="118" y="61"/>
                  </a:lnTo>
                  <a:lnTo>
                    <a:pt x="112" y="61"/>
                  </a:lnTo>
                  <a:lnTo>
                    <a:pt x="105" y="59"/>
                  </a:lnTo>
                  <a:lnTo>
                    <a:pt x="99" y="59"/>
                  </a:lnTo>
                  <a:lnTo>
                    <a:pt x="93" y="57"/>
                  </a:lnTo>
                  <a:lnTo>
                    <a:pt x="88" y="57"/>
                  </a:lnTo>
                  <a:lnTo>
                    <a:pt x="80" y="55"/>
                  </a:lnTo>
                  <a:lnTo>
                    <a:pt x="74" y="55"/>
                  </a:lnTo>
                  <a:lnTo>
                    <a:pt x="69" y="53"/>
                  </a:lnTo>
                  <a:lnTo>
                    <a:pt x="63" y="53"/>
                  </a:lnTo>
                  <a:lnTo>
                    <a:pt x="57" y="52"/>
                  </a:lnTo>
                  <a:lnTo>
                    <a:pt x="52" y="50"/>
                  </a:lnTo>
                  <a:lnTo>
                    <a:pt x="46" y="48"/>
                  </a:lnTo>
                  <a:lnTo>
                    <a:pt x="40" y="48"/>
                  </a:lnTo>
                  <a:lnTo>
                    <a:pt x="31" y="46"/>
                  </a:lnTo>
                  <a:lnTo>
                    <a:pt x="23" y="44"/>
                  </a:lnTo>
                  <a:lnTo>
                    <a:pt x="15" y="42"/>
                  </a:lnTo>
                  <a:lnTo>
                    <a:pt x="12" y="40"/>
                  </a:lnTo>
                  <a:lnTo>
                    <a:pt x="8" y="40"/>
                  </a:lnTo>
                  <a:lnTo>
                    <a:pt x="0" y="65"/>
                  </a:lnTo>
                  <a:lnTo>
                    <a:pt x="0"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5" name="Freeform 39"/>
            <p:cNvSpPr>
              <a:spLocks/>
            </p:cNvSpPr>
            <p:nvPr/>
          </p:nvSpPr>
          <p:spPr bwMode="auto">
            <a:xfrm>
              <a:off x="4793" y="1782"/>
              <a:ext cx="53" cy="148"/>
            </a:xfrm>
            <a:custGeom>
              <a:avLst/>
              <a:gdLst>
                <a:gd name="T0" fmla="*/ 33 w 107"/>
                <a:gd name="T1" fmla="*/ 7 h 296"/>
                <a:gd name="T2" fmla="*/ 31 w 107"/>
                <a:gd name="T3" fmla="*/ 24 h 296"/>
                <a:gd name="T4" fmla="*/ 31 w 107"/>
                <a:gd name="T5" fmla="*/ 40 h 296"/>
                <a:gd name="T6" fmla="*/ 31 w 107"/>
                <a:gd name="T7" fmla="*/ 55 h 296"/>
                <a:gd name="T8" fmla="*/ 31 w 107"/>
                <a:gd name="T9" fmla="*/ 70 h 296"/>
                <a:gd name="T10" fmla="*/ 31 w 107"/>
                <a:gd name="T11" fmla="*/ 85 h 296"/>
                <a:gd name="T12" fmla="*/ 33 w 107"/>
                <a:gd name="T13" fmla="*/ 98 h 296"/>
                <a:gd name="T14" fmla="*/ 35 w 107"/>
                <a:gd name="T15" fmla="*/ 114 h 296"/>
                <a:gd name="T16" fmla="*/ 37 w 107"/>
                <a:gd name="T17" fmla="*/ 125 h 296"/>
                <a:gd name="T18" fmla="*/ 39 w 107"/>
                <a:gd name="T19" fmla="*/ 138 h 296"/>
                <a:gd name="T20" fmla="*/ 42 w 107"/>
                <a:gd name="T21" fmla="*/ 152 h 296"/>
                <a:gd name="T22" fmla="*/ 44 w 107"/>
                <a:gd name="T23" fmla="*/ 163 h 296"/>
                <a:gd name="T24" fmla="*/ 48 w 107"/>
                <a:gd name="T25" fmla="*/ 176 h 296"/>
                <a:gd name="T26" fmla="*/ 52 w 107"/>
                <a:gd name="T27" fmla="*/ 186 h 296"/>
                <a:gd name="T28" fmla="*/ 56 w 107"/>
                <a:gd name="T29" fmla="*/ 197 h 296"/>
                <a:gd name="T30" fmla="*/ 59 w 107"/>
                <a:gd name="T31" fmla="*/ 209 h 296"/>
                <a:gd name="T32" fmla="*/ 65 w 107"/>
                <a:gd name="T33" fmla="*/ 222 h 296"/>
                <a:gd name="T34" fmla="*/ 73 w 107"/>
                <a:gd name="T35" fmla="*/ 239 h 296"/>
                <a:gd name="T36" fmla="*/ 80 w 107"/>
                <a:gd name="T37" fmla="*/ 254 h 296"/>
                <a:gd name="T38" fmla="*/ 88 w 107"/>
                <a:gd name="T39" fmla="*/ 268 h 296"/>
                <a:gd name="T40" fmla="*/ 97 w 107"/>
                <a:gd name="T41" fmla="*/ 283 h 296"/>
                <a:gd name="T42" fmla="*/ 105 w 107"/>
                <a:gd name="T43" fmla="*/ 294 h 296"/>
                <a:gd name="T44" fmla="*/ 107 w 107"/>
                <a:gd name="T45" fmla="*/ 296 h 296"/>
                <a:gd name="T46" fmla="*/ 101 w 107"/>
                <a:gd name="T47" fmla="*/ 291 h 296"/>
                <a:gd name="T48" fmla="*/ 92 w 107"/>
                <a:gd name="T49" fmla="*/ 279 h 296"/>
                <a:gd name="T50" fmla="*/ 82 w 107"/>
                <a:gd name="T51" fmla="*/ 264 h 296"/>
                <a:gd name="T52" fmla="*/ 73 w 107"/>
                <a:gd name="T53" fmla="*/ 251 h 296"/>
                <a:gd name="T54" fmla="*/ 65 w 107"/>
                <a:gd name="T55" fmla="*/ 239 h 296"/>
                <a:gd name="T56" fmla="*/ 58 w 107"/>
                <a:gd name="T57" fmla="*/ 226 h 296"/>
                <a:gd name="T58" fmla="*/ 50 w 107"/>
                <a:gd name="T59" fmla="*/ 214 h 296"/>
                <a:gd name="T60" fmla="*/ 44 w 107"/>
                <a:gd name="T61" fmla="*/ 199 h 296"/>
                <a:gd name="T62" fmla="*/ 37 w 107"/>
                <a:gd name="T63" fmla="*/ 184 h 296"/>
                <a:gd name="T64" fmla="*/ 31 w 107"/>
                <a:gd name="T65" fmla="*/ 167 h 296"/>
                <a:gd name="T66" fmla="*/ 25 w 107"/>
                <a:gd name="T67" fmla="*/ 152 h 296"/>
                <a:gd name="T68" fmla="*/ 19 w 107"/>
                <a:gd name="T69" fmla="*/ 133 h 296"/>
                <a:gd name="T70" fmla="*/ 14 w 107"/>
                <a:gd name="T71" fmla="*/ 116 h 296"/>
                <a:gd name="T72" fmla="*/ 10 w 107"/>
                <a:gd name="T73" fmla="*/ 100 h 296"/>
                <a:gd name="T74" fmla="*/ 6 w 107"/>
                <a:gd name="T75" fmla="*/ 89 h 296"/>
                <a:gd name="T76" fmla="*/ 4 w 107"/>
                <a:gd name="T77" fmla="*/ 76 h 296"/>
                <a:gd name="T78" fmla="*/ 2 w 107"/>
                <a:gd name="T79" fmla="*/ 66 h 296"/>
                <a:gd name="T80" fmla="*/ 2 w 107"/>
                <a:gd name="T81" fmla="*/ 53 h 296"/>
                <a:gd name="T82" fmla="*/ 0 w 107"/>
                <a:gd name="T83" fmla="*/ 40 h 296"/>
                <a:gd name="T84" fmla="*/ 2 w 107"/>
                <a:gd name="T85" fmla="*/ 30 h 296"/>
                <a:gd name="T86" fmla="*/ 4 w 107"/>
                <a:gd name="T87" fmla="*/ 24 h 296"/>
                <a:gd name="T88" fmla="*/ 35 w 107"/>
                <a:gd name="T89"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7" h="296">
                  <a:moveTo>
                    <a:pt x="35" y="0"/>
                  </a:moveTo>
                  <a:lnTo>
                    <a:pt x="33" y="7"/>
                  </a:lnTo>
                  <a:lnTo>
                    <a:pt x="33" y="17"/>
                  </a:lnTo>
                  <a:lnTo>
                    <a:pt x="31" y="24"/>
                  </a:lnTo>
                  <a:lnTo>
                    <a:pt x="31" y="32"/>
                  </a:lnTo>
                  <a:lnTo>
                    <a:pt x="31" y="40"/>
                  </a:lnTo>
                  <a:lnTo>
                    <a:pt x="31" y="47"/>
                  </a:lnTo>
                  <a:lnTo>
                    <a:pt x="31" y="55"/>
                  </a:lnTo>
                  <a:lnTo>
                    <a:pt x="31" y="62"/>
                  </a:lnTo>
                  <a:lnTo>
                    <a:pt x="31" y="70"/>
                  </a:lnTo>
                  <a:lnTo>
                    <a:pt x="31" y="78"/>
                  </a:lnTo>
                  <a:lnTo>
                    <a:pt x="31" y="85"/>
                  </a:lnTo>
                  <a:lnTo>
                    <a:pt x="33" y="91"/>
                  </a:lnTo>
                  <a:lnTo>
                    <a:pt x="33" y="98"/>
                  </a:lnTo>
                  <a:lnTo>
                    <a:pt x="33" y="106"/>
                  </a:lnTo>
                  <a:lnTo>
                    <a:pt x="35" y="114"/>
                  </a:lnTo>
                  <a:lnTo>
                    <a:pt x="37" y="121"/>
                  </a:lnTo>
                  <a:lnTo>
                    <a:pt x="37" y="125"/>
                  </a:lnTo>
                  <a:lnTo>
                    <a:pt x="39" y="133"/>
                  </a:lnTo>
                  <a:lnTo>
                    <a:pt x="39" y="138"/>
                  </a:lnTo>
                  <a:lnTo>
                    <a:pt x="40" y="146"/>
                  </a:lnTo>
                  <a:lnTo>
                    <a:pt x="42" y="152"/>
                  </a:lnTo>
                  <a:lnTo>
                    <a:pt x="44" y="157"/>
                  </a:lnTo>
                  <a:lnTo>
                    <a:pt x="44" y="163"/>
                  </a:lnTo>
                  <a:lnTo>
                    <a:pt x="48" y="171"/>
                  </a:lnTo>
                  <a:lnTo>
                    <a:pt x="48" y="176"/>
                  </a:lnTo>
                  <a:lnTo>
                    <a:pt x="50" y="182"/>
                  </a:lnTo>
                  <a:lnTo>
                    <a:pt x="52" y="186"/>
                  </a:lnTo>
                  <a:lnTo>
                    <a:pt x="54" y="192"/>
                  </a:lnTo>
                  <a:lnTo>
                    <a:pt x="56" y="197"/>
                  </a:lnTo>
                  <a:lnTo>
                    <a:pt x="58" y="203"/>
                  </a:lnTo>
                  <a:lnTo>
                    <a:pt x="59" y="209"/>
                  </a:lnTo>
                  <a:lnTo>
                    <a:pt x="61" y="214"/>
                  </a:lnTo>
                  <a:lnTo>
                    <a:pt x="65" y="222"/>
                  </a:lnTo>
                  <a:lnTo>
                    <a:pt x="69" y="232"/>
                  </a:lnTo>
                  <a:lnTo>
                    <a:pt x="73" y="239"/>
                  </a:lnTo>
                  <a:lnTo>
                    <a:pt x="77" y="249"/>
                  </a:lnTo>
                  <a:lnTo>
                    <a:pt x="80" y="254"/>
                  </a:lnTo>
                  <a:lnTo>
                    <a:pt x="84" y="262"/>
                  </a:lnTo>
                  <a:lnTo>
                    <a:pt x="88" y="268"/>
                  </a:lnTo>
                  <a:lnTo>
                    <a:pt x="92" y="275"/>
                  </a:lnTo>
                  <a:lnTo>
                    <a:pt x="97" y="283"/>
                  </a:lnTo>
                  <a:lnTo>
                    <a:pt x="103" y="291"/>
                  </a:lnTo>
                  <a:lnTo>
                    <a:pt x="105" y="294"/>
                  </a:lnTo>
                  <a:lnTo>
                    <a:pt x="107" y="296"/>
                  </a:lnTo>
                  <a:lnTo>
                    <a:pt x="107" y="296"/>
                  </a:lnTo>
                  <a:lnTo>
                    <a:pt x="105" y="294"/>
                  </a:lnTo>
                  <a:lnTo>
                    <a:pt x="101" y="291"/>
                  </a:lnTo>
                  <a:lnTo>
                    <a:pt x="97" y="285"/>
                  </a:lnTo>
                  <a:lnTo>
                    <a:pt x="92" y="279"/>
                  </a:lnTo>
                  <a:lnTo>
                    <a:pt x="88" y="273"/>
                  </a:lnTo>
                  <a:lnTo>
                    <a:pt x="82" y="264"/>
                  </a:lnTo>
                  <a:lnTo>
                    <a:pt x="77" y="256"/>
                  </a:lnTo>
                  <a:lnTo>
                    <a:pt x="73" y="251"/>
                  </a:lnTo>
                  <a:lnTo>
                    <a:pt x="69" y="245"/>
                  </a:lnTo>
                  <a:lnTo>
                    <a:pt x="65" y="239"/>
                  </a:lnTo>
                  <a:lnTo>
                    <a:pt x="61" y="233"/>
                  </a:lnTo>
                  <a:lnTo>
                    <a:pt x="58" y="226"/>
                  </a:lnTo>
                  <a:lnTo>
                    <a:pt x="54" y="220"/>
                  </a:lnTo>
                  <a:lnTo>
                    <a:pt x="50" y="214"/>
                  </a:lnTo>
                  <a:lnTo>
                    <a:pt x="48" y="207"/>
                  </a:lnTo>
                  <a:lnTo>
                    <a:pt x="44" y="199"/>
                  </a:lnTo>
                  <a:lnTo>
                    <a:pt x="40" y="192"/>
                  </a:lnTo>
                  <a:lnTo>
                    <a:pt x="37" y="184"/>
                  </a:lnTo>
                  <a:lnTo>
                    <a:pt x="33" y="176"/>
                  </a:lnTo>
                  <a:lnTo>
                    <a:pt x="31" y="167"/>
                  </a:lnTo>
                  <a:lnTo>
                    <a:pt x="27" y="159"/>
                  </a:lnTo>
                  <a:lnTo>
                    <a:pt x="25" y="152"/>
                  </a:lnTo>
                  <a:lnTo>
                    <a:pt x="21" y="142"/>
                  </a:lnTo>
                  <a:lnTo>
                    <a:pt x="19" y="133"/>
                  </a:lnTo>
                  <a:lnTo>
                    <a:pt x="16" y="123"/>
                  </a:lnTo>
                  <a:lnTo>
                    <a:pt x="14" y="116"/>
                  </a:lnTo>
                  <a:lnTo>
                    <a:pt x="12" y="108"/>
                  </a:lnTo>
                  <a:lnTo>
                    <a:pt x="10" y="100"/>
                  </a:lnTo>
                  <a:lnTo>
                    <a:pt x="8" y="95"/>
                  </a:lnTo>
                  <a:lnTo>
                    <a:pt x="6" y="89"/>
                  </a:lnTo>
                  <a:lnTo>
                    <a:pt x="6" y="83"/>
                  </a:lnTo>
                  <a:lnTo>
                    <a:pt x="4" y="76"/>
                  </a:lnTo>
                  <a:lnTo>
                    <a:pt x="2" y="70"/>
                  </a:lnTo>
                  <a:lnTo>
                    <a:pt x="2" y="66"/>
                  </a:lnTo>
                  <a:lnTo>
                    <a:pt x="2" y="60"/>
                  </a:lnTo>
                  <a:lnTo>
                    <a:pt x="2" y="53"/>
                  </a:lnTo>
                  <a:lnTo>
                    <a:pt x="2" y="45"/>
                  </a:lnTo>
                  <a:lnTo>
                    <a:pt x="0" y="40"/>
                  </a:lnTo>
                  <a:lnTo>
                    <a:pt x="0" y="34"/>
                  </a:lnTo>
                  <a:lnTo>
                    <a:pt x="2" y="30"/>
                  </a:lnTo>
                  <a:lnTo>
                    <a:pt x="2" y="26"/>
                  </a:lnTo>
                  <a:lnTo>
                    <a:pt x="4" y="24"/>
                  </a:lnTo>
                  <a:lnTo>
                    <a:pt x="4" y="22"/>
                  </a:lnTo>
                  <a:lnTo>
                    <a:pt x="35" y="0"/>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6" name="Freeform 40"/>
            <p:cNvSpPr>
              <a:spLocks/>
            </p:cNvSpPr>
            <p:nvPr/>
          </p:nvSpPr>
          <p:spPr bwMode="auto">
            <a:xfrm>
              <a:off x="4618" y="1767"/>
              <a:ext cx="182" cy="52"/>
            </a:xfrm>
            <a:custGeom>
              <a:avLst/>
              <a:gdLst>
                <a:gd name="T0" fmla="*/ 17 w 365"/>
                <a:gd name="T1" fmla="*/ 67 h 105"/>
                <a:gd name="T2" fmla="*/ 34 w 365"/>
                <a:gd name="T3" fmla="*/ 71 h 105"/>
                <a:gd name="T4" fmla="*/ 53 w 365"/>
                <a:gd name="T5" fmla="*/ 74 h 105"/>
                <a:gd name="T6" fmla="*/ 72 w 365"/>
                <a:gd name="T7" fmla="*/ 76 h 105"/>
                <a:gd name="T8" fmla="*/ 89 w 365"/>
                <a:gd name="T9" fmla="*/ 78 h 105"/>
                <a:gd name="T10" fmla="*/ 106 w 365"/>
                <a:gd name="T11" fmla="*/ 78 h 105"/>
                <a:gd name="T12" fmla="*/ 123 w 365"/>
                <a:gd name="T13" fmla="*/ 78 h 105"/>
                <a:gd name="T14" fmla="*/ 140 w 365"/>
                <a:gd name="T15" fmla="*/ 78 h 105"/>
                <a:gd name="T16" fmla="*/ 156 w 365"/>
                <a:gd name="T17" fmla="*/ 76 h 105"/>
                <a:gd name="T18" fmla="*/ 171 w 365"/>
                <a:gd name="T19" fmla="*/ 74 h 105"/>
                <a:gd name="T20" fmla="*/ 186 w 365"/>
                <a:gd name="T21" fmla="*/ 72 h 105"/>
                <a:gd name="T22" fmla="*/ 201 w 365"/>
                <a:gd name="T23" fmla="*/ 71 h 105"/>
                <a:gd name="T24" fmla="*/ 215 w 365"/>
                <a:gd name="T25" fmla="*/ 67 h 105"/>
                <a:gd name="T26" fmla="*/ 228 w 365"/>
                <a:gd name="T27" fmla="*/ 63 h 105"/>
                <a:gd name="T28" fmla="*/ 241 w 365"/>
                <a:gd name="T29" fmla="*/ 59 h 105"/>
                <a:gd name="T30" fmla="*/ 254 w 365"/>
                <a:gd name="T31" fmla="*/ 55 h 105"/>
                <a:gd name="T32" fmla="*/ 268 w 365"/>
                <a:gd name="T33" fmla="*/ 52 h 105"/>
                <a:gd name="T34" fmla="*/ 277 w 365"/>
                <a:gd name="T35" fmla="*/ 46 h 105"/>
                <a:gd name="T36" fmla="*/ 289 w 365"/>
                <a:gd name="T37" fmla="*/ 40 h 105"/>
                <a:gd name="T38" fmla="*/ 298 w 365"/>
                <a:gd name="T39" fmla="*/ 36 h 105"/>
                <a:gd name="T40" fmla="*/ 311 w 365"/>
                <a:gd name="T41" fmla="*/ 29 h 105"/>
                <a:gd name="T42" fmla="*/ 329 w 365"/>
                <a:gd name="T43" fmla="*/ 21 h 105"/>
                <a:gd name="T44" fmla="*/ 342 w 365"/>
                <a:gd name="T45" fmla="*/ 14 h 105"/>
                <a:gd name="T46" fmla="*/ 351 w 365"/>
                <a:gd name="T47" fmla="*/ 6 h 105"/>
                <a:gd name="T48" fmla="*/ 361 w 365"/>
                <a:gd name="T49" fmla="*/ 0 h 105"/>
                <a:gd name="T50" fmla="*/ 363 w 365"/>
                <a:gd name="T51" fmla="*/ 2 h 105"/>
                <a:gd name="T52" fmla="*/ 351 w 365"/>
                <a:gd name="T53" fmla="*/ 14 h 105"/>
                <a:gd name="T54" fmla="*/ 340 w 365"/>
                <a:gd name="T55" fmla="*/ 25 h 105"/>
                <a:gd name="T56" fmla="*/ 329 w 365"/>
                <a:gd name="T57" fmla="*/ 36 h 105"/>
                <a:gd name="T58" fmla="*/ 317 w 365"/>
                <a:gd name="T59" fmla="*/ 44 h 105"/>
                <a:gd name="T60" fmla="*/ 304 w 365"/>
                <a:gd name="T61" fmla="*/ 50 h 105"/>
                <a:gd name="T62" fmla="*/ 291 w 365"/>
                <a:gd name="T63" fmla="*/ 57 h 105"/>
                <a:gd name="T64" fmla="*/ 275 w 365"/>
                <a:gd name="T65" fmla="*/ 65 h 105"/>
                <a:gd name="T66" fmla="*/ 256 w 365"/>
                <a:gd name="T67" fmla="*/ 72 h 105"/>
                <a:gd name="T68" fmla="*/ 241 w 365"/>
                <a:gd name="T69" fmla="*/ 76 h 105"/>
                <a:gd name="T70" fmla="*/ 230 w 365"/>
                <a:gd name="T71" fmla="*/ 80 h 105"/>
                <a:gd name="T72" fmla="*/ 218 w 365"/>
                <a:gd name="T73" fmla="*/ 84 h 105"/>
                <a:gd name="T74" fmla="*/ 209 w 365"/>
                <a:gd name="T75" fmla="*/ 86 h 105"/>
                <a:gd name="T76" fmla="*/ 196 w 365"/>
                <a:gd name="T77" fmla="*/ 90 h 105"/>
                <a:gd name="T78" fmla="*/ 182 w 365"/>
                <a:gd name="T79" fmla="*/ 91 h 105"/>
                <a:gd name="T80" fmla="*/ 171 w 365"/>
                <a:gd name="T81" fmla="*/ 93 h 105"/>
                <a:gd name="T82" fmla="*/ 159 w 365"/>
                <a:gd name="T83" fmla="*/ 95 h 105"/>
                <a:gd name="T84" fmla="*/ 150 w 365"/>
                <a:gd name="T85" fmla="*/ 97 h 105"/>
                <a:gd name="T86" fmla="*/ 139 w 365"/>
                <a:gd name="T87" fmla="*/ 99 h 105"/>
                <a:gd name="T88" fmla="*/ 121 w 365"/>
                <a:gd name="T89" fmla="*/ 101 h 105"/>
                <a:gd name="T90" fmla="*/ 104 w 365"/>
                <a:gd name="T91" fmla="*/ 103 h 105"/>
                <a:gd name="T92" fmla="*/ 87 w 365"/>
                <a:gd name="T93" fmla="*/ 103 h 105"/>
                <a:gd name="T94" fmla="*/ 70 w 365"/>
                <a:gd name="T95" fmla="*/ 105 h 105"/>
                <a:gd name="T96" fmla="*/ 57 w 365"/>
                <a:gd name="T97" fmla="*/ 105 h 105"/>
                <a:gd name="T98" fmla="*/ 43 w 365"/>
                <a:gd name="T99" fmla="*/ 105 h 105"/>
                <a:gd name="T100" fmla="*/ 32 w 365"/>
                <a:gd name="T101" fmla="*/ 103 h 105"/>
                <a:gd name="T102" fmla="*/ 19 w 365"/>
                <a:gd name="T103" fmla="*/ 103 h 105"/>
                <a:gd name="T104" fmla="*/ 5 w 365"/>
                <a:gd name="T105" fmla="*/ 101 h 105"/>
                <a:gd name="T106" fmla="*/ 0 w 365"/>
                <a:gd name="T107" fmla="*/ 99 h 105"/>
                <a:gd name="T108" fmla="*/ 7 w 365"/>
                <a:gd name="T109" fmla="*/ 6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105">
                  <a:moveTo>
                    <a:pt x="7" y="65"/>
                  </a:moveTo>
                  <a:lnTo>
                    <a:pt x="17" y="67"/>
                  </a:lnTo>
                  <a:lnTo>
                    <a:pt x="26" y="69"/>
                  </a:lnTo>
                  <a:lnTo>
                    <a:pt x="34" y="71"/>
                  </a:lnTo>
                  <a:lnTo>
                    <a:pt x="45" y="72"/>
                  </a:lnTo>
                  <a:lnTo>
                    <a:pt x="53" y="74"/>
                  </a:lnTo>
                  <a:lnTo>
                    <a:pt x="62" y="76"/>
                  </a:lnTo>
                  <a:lnTo>
                    <a:pt x="72" y="76"/>
                  </a:lnTo>
                  <a:lnTo>
                    <a:pt x="81" y="78"/>
                  </a:lnTo>
                  <a:lnTo>
                    <a:pt x="89" y="78"/>
                  </a:lnTo>
                  <a:lnTo>
                    <a:pt x="97" y="78"/>
                  </a:lnTo>
                  <a:lnTo>
                    <a:pt x="106" y="78"/>
                  </a:lnTo>
                  <a:lnTo>
                    <a:pt x="116" y="80"/>
                  </a:lnTo>
                  <a:lnTo>
                    <a:pt x="123" y="78"/>
                  </a:lnTo>
                  <a:lnTo>
                    <a:pt x="131" y="78"/>
                  </a:lnTo>
                  <a:lnTo>
                    <a:pt x="140" y="78"/>
                  </a:lnTo>
                  <a:lnTo>
                    <a:pt x="148" y="78"/>
                  </a:lnTo>
                  <a:lnTo>
                    <a:pt x="156" y="76"/>
                  </a:lnTo>
                  <a:lnTo>
                    <a:pt x="163" y="76"/>
                  </a:lnTo>
                  <a:lnTo>
                    <a:pt x="171" y="74"/>
                  </a:lnTo>
                  <a:lnTo>
                    <a:pt x="178" y="74"/>
                  </a:lnTo>
                  <a:lnTo>
                    <a:pt x="186" y="72"/>
                  </a:lnTo>
                  <a:lnTo>
                    <a:pt x="194" y="72"/>
                  </a:lnTo>
                  <a:lnTo>
                    <a:pt x="201" y="71"/>
                  </a:lnTo>
                  <a:lnTo>
                    <a:pt x="209" y="69"/>
                  </a:lnTo>
                  <a:lnTo>
                    <a:pt x="215" y="67"/>
                  </a:lnTo>
                  <a:lnTo>
                    <a:pt x="222" y="65"/>
                  </a:lnTo>
                  <a:lnTo>
                    <a:pt x="228" y="63"/>
                  </a:lnTo>
                  <a:lnTo>
                    <a:pt x="235" y="61"/>
                  </a:lnTo>
                  <a:lnTo>
                    <a:pt x="241" y="59"/>
                  </a:lnTo>
                  <a:lnTo>
                    <a:pt x="249" y="57"/>
                  </a:lnTo>
                  <a:lnTo>
                    <a:pt x="254" y="55"/>
                  </a:lnTo>
                  <a:lnTo>
                    <a:pt x="262" y="53"/>
                  </a:lnTo>
                  <a:lnTo>
                    <a:pt x="268" y="52"/>
                  </a:lnTo>
                  <a:lnTo>
                    <a:pt x="273" y="48"/>
                  </a:lnTo>
                  <a:lnTo>
                    <a:pt x="277" y="46"/>
                  </a:lnTo>
                  <a:lnTo>
                    <a:pt x="283" y="44"/>
                  </a:lnTo>
                  <a:lnTo>
                    <a:pt x="289" y="40"/>
                  </a:lnTo>
                  <a:lnTo>
                    <a:pt x="294" y="38"/>
                  </a:lnTo>
                  <a:lnTo>
                    <a:pt x="298" y="36"/>
                  </a:lnTo>
                  <a:lnTo>
                    <a:pt x="304" y="34"/>
                  </a:lnTo>
                  <a:lnTo>
                    <a:pt x="311" y="29"/>
                  </a:lnTo>
                  <a:lnTo>
                    <a:pt x="321" y="25"/>
                  </a:lnTo>
                  <a:lnTo>
                    <a:pt x="329" y="21"/>
                  </a:lnTo>
                  <a:lnTo>
                    <a:pt x="336" y="17"/>
                  </a:lnTo>
                  <a:lnTo>
                    <a:pt x="342" y="14"/>
                  </a:lnTo>
                  <a:lnTo>
                    <a:pt x="348" y="10"/>
                  </a:lnTo>
                  <a:lnTo>
                    <a:pt x="351" y="6"/>
                  </a:lnTo>
                  <a:lnTo>
                    <a:pt x="357" y="4"/>
                  </a:lnTo>
                  <a:lnTo>
                    <a:pt x="361" y="0"/>
                  </a:lnTo>
                  <a:lnTo>
                    <a:pt x="365" y="0"/>
                  </a:lnTo>
                  <a:lnTo>
                    <a:pt x="363" y="2"/>
                  </a:lnTo>
                  <a:lnTo>
                    <a:pt x="357" y="10"/>
                  </a:lnTo>
                  <a:lnTo>
                    <a:pt x="351" y="14"/>
                  </a:lnTo>
                  <a:lnTo>
                    <a:pt x="348" y="19"/>
                  </a:lnTo>
                  <a:lnTo>
                    <a:pt x="340" y="25"/>
                  </a:lnTo>
                  <a:lnTo>
                    <a:pt x="334" y="33"/>
                  </a:lnTo>
                  <a:lnTo>
                    <a:pt x="329" y="36"/>
                  </a:lnTo>
                  <a:lnTo>
                    <a:pt x="323" y="40"/>
                  </a:lnTo>
                  <a:lnTo>
                    <a:pt x="317" y="44"/>
                  </a:lnTo>
                  <a:lnTo>
                    <a:pt x="311" y="48"/>
                  </a:lnTo>
                  <a:lnTo>
                    <a:pt x="304" y="50"/>
                  </a:lnTo>
                  <a:lnTo>
                    <a:pt x="298" y="55"/>
                  </a:lnTo>
                  <a:lnTo>
                    <a:pt x="291" y="57"/>
                  </a:lnTo>
                  <a:lnTo>
                    <a:pt x="283" y="61"/>
                  </a:lnTo>
                  <a:lnTo>
                    <a:pt x="275" y="65"/>
                  </a:lnTo>
                  <a:lnTo>
                    <a:pt x="266" y="69"/>
                  </a:lnTo>
                  <a:lnTo>
                    <a:pt x="256" y="72"/>
                  </a:lnTo>
                  <a:lnTo>
                    <a:pt x="247" y="76"/>
                  </a:lnTo>
                  <a:lnTo>
                    <a:pt x="241" y="76"/>
                  </a:lnTo>
                  <a:lnTo>
                    <a:pt x="235" y="78"/>
                  </a:lnTo>
                  <a:lnTo>
                    <a:pt x="230" y="80"/>
                  </a:lnTo>
                  <a:lnTo>
                    <a:pt x="226" y="82"/>
                  </a:lnTo>
                  <a:lnTo>
                    <a:pt x="218" y="84"/>
                  </a:lnTo>
                  <a:lnTo>
                    <a:pt x="213" y="86"/>
                  </a:lnTo>
                  <a:lnTo>
                    <a:pt x="209" y="86"/>
                  </a:lnTo>
                  <a:lnTo>
                    <a:pt x="203" y="88"/>
                  </a:lnTo>
                  <a:lnTo>
                    <a:pt x="196" y="90"/>
                  </a:lnTo>
                  <a:lnTo>
                    <a:pt x="188" y="90"/>
                  </a:lnTo>
                  <a:lnTo>
                    <a:pt x="182" y="91"/>
                  </a:lnTo>
                  <a:lnTo>
                    <a:pt x="177" y="93"/>
                  </a:lnTo>
                  <a:lnTo>
                    <a:pt x="171" y="93"/>
                  </a:lnTo>
                  <a:lnTo>
                    <a:pt x="165" y="95"/>
                  </a:lnTo>
                  <a:lnTo>
                    <a:pt x="159" y="95"/>
                  </a:lnTo>
                  <a:lnTo>
                    <a:pt x="154" y="97"/>
                  </a:lnTo>
                  <a:lnTo>
                    <a:pt x="150" y="97"/>
                  </a:lnTo>
                  <a:lnTo>
                    <a:pt x="144" y="97"/>
                  </a:lnTo>
                  <a:lnTo>
                    <a:pt x="139" y="99"/>
                  </a:lnTo>
                  <a:lnTo>
                    <a:pt x="133" y="99"/>
                  </a:lnTo>
                  <a:lnTo>
                    <a:pt x="121" y="101"/>
                  </a:lnTo>
                  <a:lnTo>
                    <a:pt x="114" y="103"/>
                  </a:lnTo>
                  <a:lnTo>
                    <a:pt x="104" y="103"/>
                  </a:lnTo>
                  <a:lnTo>
                    <a:pt x="95" y="103"/>
                  </a:lnTo>
                  <a:lnTo>
                    <a:pt x="87" y="103"/>
                  </a:lnTo>
                  <a:lnTo>
                    <a:pt x="78" y="105"/>
                  </a:lnTo>
                  <a:lnTo>
                    <a:pt x="70" y="105"/>
                  </a:lnTo>
                  <a:lnTo>
                    <a:pt x="62" y="105"/>
                  </a:lnTo>
                  <a:lnTo>
                    <a:pt x="57" y="105"/>
                  </a:lnTo>
                  <a:lnTo>
                    <a:pt x="51" y="105"/>
                  </a:lnTo>
                  <a:lnTo>
                    <a:pt x="43" y="105"/>
                  </a:lnTo>
                  <a:lnTo>
                    <a:pt x="38" y="105"/>
                  </a:lnTo>
                  <a:lnTo>
                    <a:pt x="32" y="103"/>
                  </a:lnTo>
                  <a:lnTo>
                    <a:pt x="28" y="103"/>
                  </a:lnTo>
                  <a:lnTo>
                    <a:pt x="19" y="103"/>
                  </a:lnTo>
                  <a:lnTo>
                    <a:pt x="11" y="101"/>
                  </a:lnTo>
                  <a:lnTo>
                    <a:pt x="5" y="101"/>
                  </a:lnTo>
                  <a:lnTo>
                    <a:pt x="2" y="99"/>
                  </a:lnTo>
                  <a:lnTo>
                    <a:pt x="0" y="99"/>
                  </a:lnTo>
                  <a:lnTo>
                    <a:pt x="7" y="65"/>
                  </a:lnTo>
                  <a:lnTo>
                    <a:pt x="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7" name="Freeform 41"/>
            <p:cNvSpPr>
              <a:spLocks/>
            </p:cNvSpPr>
            <p:nvPr/>
          </p:nvSpPr>
          <p:spPr bwMode="auto">
            <a:xfrm>
              <a:off x="4798" y="1582"/>
              <a:ext cx="19" cy="180"/>
            </a:xfrm>
            <a:custGeom>
              <a:avLst/>
              <a:gdLst>
                <a:gd name="T0" fmla="*/ 36 w 38"/>
                <a:gd name="T1" fmla="*/ 8 h 360"/>
                <a:gd name="T2" fmla="*/ 32 w 38"/>
                <a:gd name="T3" fmla="*/ 27 h 360"/>
                <a:gd name="T4" fmla="*/ 30 w 38"/>
                <a:gd name="T5" fmla="*/ 44 h 360"/>
                <a:gd name="T6" fmla="*/ 27 w 38"/>
                <a:gd name="T7" fmla="*/ 63 h 360"/>
                <a:gd name="T8" fmla="*/ 25 w 38"/>
                <a:gd name="T9" fmla="*/ 80 h 360"/>
                <a:gd name="T10" fmla="*/ 23 w 38"/>
                <a:gd name="T11" fmla="*/ 97 h 360"/>
                <a:gd name="T12" fmla="*/ 23 w 38"/>
                <a:gd name="T13" fmla="*/ 113 h 360"/>
                <a:gd name="T14" fmla="*/ 21 w 38"/>
                <a:gd name="T15" fmla="*/ 130 h 360"/>
                <a:gd name="T16" fmla="*/ 21 w 38"/>
                <a:gd name="T17" fmla="*/ 147 h 360"/>
                <a:gd name="T18" fmla="*/ 19 w 38"/>
                <a:gd name="T19" fmla="*/ 162 h 360"/>
                <a:gd name="T20" fmla="*/ 19 w 38"/>
                <a:gd name="T21" fmla="*/ 177 h 360"/>
                <a:gd name="T22" fmla="*/ 19 w 38"/>
                <a:gd name="T23" fmla="*/ 192 h 360"/>
                <a:gd name="T24" fmla="*/ 19 w 38"/>
                <a:gd name="T25" fmla="*/ 206 h 360"/>
                <a:gd name="T26" fmla="*/ 19 w 38"/>
                <a:gd name="T27" fmla="*/ 219 h 360"/>
                <a:gd name="T28" fmla="*/ 19 w 38"/>
                <a:gd name="T29" fmla="*/ 232 h 360"/>
                <a:gd name="T30" fmla="*/ 21 w 38"/>
                <a:gd name="T31" fmla="*/ 246 h 360"/>
                <a:gd name="T32" fmla="*/ 21 w 38"/>
                <a:gd name="T33" fmla="*/ 259 h 360"/>
                <a:gd name="T34" fmla="*/ 21 w 38"/>
                <a:gd name="T35" fmla="*/ 270 h 360"/>
                <a:gd name="T36" fmla="*/ 23 w 38"/>
                <a:gd name="T37" fmla="*/ 280 h 360"/>
                <a:gd name="T38" fmla="*/ 23 w 38"/>
                <a:gd name="T39" fmla="*/ 291 h 360"/>
                <a:gd name="T40" fmla="*/ 25 w 38"/>
                <a:gd name="T41" fmla="*/ 305 h 360"/>
                <a:gd name="T42" fmla="*/ 27 w 38"/>
                <a:gd name="T43" fmla="*/ 322 h 360"/>
                <a:gd name="T44" fmla="*/ 28 w 38"/>
                <a:gd name="T45" fmla="*/ 335 h 360"/>
                <a:gd name="T46" fmla="*/ 30 w 38"/>
                <a:gd name="T47" fmla="*/ 346 h 360"/>
                <a:gd name="T48" fmla="*/ 32 w 38"/>
                <a:gd name="T49" fmla="*/ 358 h 360"/>
                <a:gd name="T50" fmla="*/ 4 w 38"/>
                <a:gd name="T51" fmla="*/ 350 h 360"/>
                <a:gd name="T52" fmla="*/ 2 w 38"/>
                <a:gd name="T53" fmla="*/ 344 h 360"/>
                <a:gd name="T54" fmla="*/ 2 w 38"/>
                <a:gd name="T55" fmla="*/ 331 h 360"/>
                <a:gd name="T56" fmla="*/ 2 w 38"/>
                <a:gd name="T57" fmla="*/ 322 h 360"/>
                <a:gd name="T58" fmla="*/ 2 w 38"/>
                <a:gd name="T59" fmla="*/ 310 h 360"/>
                <a:gd name="T60" fmla="*/ 2 w 38"/>
                <a:gd name="T61" fmla="*/ 297 h 360"/>
                <a:gd name="T62" fmla="*/ 2 w 38"/>
                <a:gd name="T63" fmla="*/ 286 h 360"/>
                <a:gd name="T64" fmla="*/ 2 w 38"/>
                <a:gd name="T65" fmla="*/ 268 h 360"/>
                <a:gd name="T66" fmla="*/ 2 w 38"/>
                <a:gd name="T67" fmla="*/ 255 h 360"/>
                <a:gd name="T68" fmla="*/ 2 w 38"/>
                <a:gd name="T69" fmla="*/ 238 h 360"/>
                <a:gd name="T70" fmla="*/ 2 w 38"/>
                <a:gd name="T71" fmla="*/ 221 h 360"/>
                <a:gd name="T72" fmla="*/ 0 w 38"/>
                <a:gd name="T73" fmla="*/ 204 h 360"/>
                <a:gd name="T74" fmla="*/ 0 w 38"/>
                <a:gd name="T75" fmla="*/ 187 h 360"/>
                <a:gd name="T76" fmla="*/ 0 w 38"/>
                <a:gd name="T77" fmla="*/ 170 h 360"/>
                <a:gd name="T78" fmla="*/ 0 w 38"/>
                <a:gd name="T79" fmla="*/ 154 h 360"/>
                <a:gd name="T80" fmla="*/ 0 w 38"/>
                <a:gd name="T81" fmla="*/ 137 h 360"/>
                <a:gd name="T82" fmla="*/ 0 w 38"/>
                <a:gd name="T83" fmla="*/ 122 h 360"/>
                <a:gd name="T84" fmla="*/ 2 w 38"/>
                <a:gd name="T85" fmla="*/ 107 h 360"/>
                <a:gd name="T86" fmla="*/ 4 w 38"/>
                <a:gd name="T87" fmla="*/ 94 h 360"/>
                <a:gd name="T88" fmla="*/ 7 w 38"/>
                <a:gd name="T89" fmla="*/ 78 h 360"/>
                <a:gd name="T90" fmla="*/ 9 w 38"/>
                <a:gd name="T91" fmla="*/ 67 h 360"/>
                <a:gd name="T92" fmla="*/ 13 w 38"/>
                <a:gd name="T93" fmla="*/ 54 h 360"/>
                <a:gd name="T94" fmla="*/ 17 w 38"/>
                <a:gd name="T95" fmla="*/ 44 h 360"/>
                <a:gd name="T96" fmla="*/ 21 w 38"/>
                <a:gd name="T97" fmla="*/ 33 h 360"/>
                <a:gd name="T98" fmla="*/ 25 w 38"/>
                <a:gd name="T99" fmla="*/ 25 h 360"/>
                <a:gd name="T100" fmla="*/ 32 w 38"/>
                <a:gd name="T101" fmla="*/ 12 h 360"/>
                <a:gd name="T102" fmla="*/ 36 w 38"/>
                <a:gd name="T103" fmla="*/ 4 h 360"/>
                <a:gd name="T104" fmla="*/ 38 w 38"/>
                <a:gd name="T105"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 h="360">
                  <a:moveTo>
                    <a:pt x="38" y="0"/>
                  </a:moveTo>
                  <a:lnTo>
                    <a:pt x="36" y="8"/>
                  </a:lnTo>
                  <a:lnTo>
                    <a:pt x="34" y="17"/>
                  </a:lnTo>
                  <a:lnTo>
                    <a:pt x="32" y="27"/>
                  </a:lnTo>
                  <a:lnTo>
                    <a:pt x="32" y="35"/>
                  </a:lnTo>
                  <a:lnTo>
                    <a:pt x="30" y="44"/>
                  </a:lnTo>
                  <a:lnTo>
                    <a:pt x="28" y="54"/>
                  </a:lnTo>
                  <a:lnTo>
                    <a:pt x="27" y="63"/>
                  </a:lnTo>
                  <a:lnTo>
                    <a:pt x="27" y="71"/>
                  </a:lnTo>
                  <a:lnTo>
                    <a:pt x="25" y="80"/>
                  </a:lnTo>
                  <a:lnTo>
                    <a:pt x="25" y="88"/>
                  </a:lnTo>
                  <a:lnTo>
                    <a:pt x="23" y="97"/>
                  </a:lnTo>
                  <a:lnTo>
                    <a:pt x="23" y="105"/>
                  </a:lnTo>
                  <a:lnTo>
                    <a:pt x="23" y="113"/>
                  </a:lnTo>
                  <a:lnTo>
                    <a:pt x="21" y="122"/>
                  </a:lnTo>
                  <a:lnTo>
                    <a:pt x="21" y="130"/>
                  </a:lnTo>
                  <a:lnTo>
                    <a:pt x="21" y="139"/>
                  </a:lnTo>
                  <a:lnTo>
                    <a:pt x="21" y="147"/>
                  </a:lnTo>
                  <a:lnTo>
                    <a:pt x="19" y="154"/>
                  </a:lnTo>
                  <a:lnTo>
                    <a:pt x="19" y="162"/>
                  </a:lnTo>
                  <a:lnTo>
                    <a:pt x="19" y="170"/>
                  </a:lnTo>
                  <a:lnTo>
                    <a:pt x="19" y="177"/>
                  </a:lnTo>
                  <a:lnTo>
                    <a:pt x="19" y="185"/>
                  </a:lnTo>
                  <a:lnTo>
                    <a:pt x="19" y="192"/>
                  </a:lnTo>
                  <a:lnTo>
                    <a:pt x="19" y="198"/>
                  </a:lnTo>
                  <a:lnTo>
                    <a:pt x="19" y="206"/>
                  </a:lnTo>
                  <a:lnTo>
                    <a:pt x="19" y="213"/>
                  </a:lnTo>
                  <a:lnTo>
                    <a:pt x="19" y="219"/>
                  </a:lnTo>
                  <a:lnTo>
                    <a:pt x="19" y="227"/>
                  </a:lnTo>
                  <a:lnTo>
                    <a:pt x="19" y="232"/>
                  </a:lnTo>
                  <a:lnTo>
                    <a:pt x="21" y="240"/>
                  </a:lnTo>
                  <a:lnTo>
                    <a:pt x="21" y="246"/>
                  </a:lnTo>
                  <a:lnTo>
                    <a:pt x="21" y="253"/>
                  </a:lnTo>
                  <a:lnTo>
                    <a:pt x="21" y="259"/>
                  </a:lnTo>
                  <a:lnTo>
                    <a:pt x="21" y="265"/>
                  </a:lnTo>
                  <a:lnTo>
                    <a:pt x="21" y="270"/>
                  </a:lnTo>
                  <a:lnTo>
                    <a:pt x="23" y="276"/>
                  </a:lnTo>
                  <a:lnTo>
                    <a:pt x="23" y="280"/>
                  </a:lnTo>
                  <a:lnTo>
                    <a:pt x="23" y="286"/>
                  </a:lnTo>
                  <a:lnTo>
                    <a:pt x="23" y="291"/>
                  </a:lnTo>
                  <a:lnTo>
                    <a:pt x="25" y="297"/>
                  </a:lnTo>
                  <a:lnTo>
                    <a:pt x="25" y="305"/>
                  </a:lnTo>
                  <a:lnTo>
                    <a:pt x="27" y="314"/>
                  </a:lnTo>
                  <a:lnTo>
                    <a:pt x="27" y="322"/>
                  </a:lnTo>
                  <a:lnTo>
                    <a:pt x="28" y="329"/>
                  </a:lnTo>
                  <a:lnTo>
                    <a:pt x="28" y="335"/>
                  </a:lnTo>
                  <a:lnTo>
                    <a:pt x="30" y="343"/>
                  </a:lnTo>
                  <a:lnTo>
                    <a:pt x="30" y="346"/>
                  </a:lnTo>
                  <a:lnTo>
                    <a:pt x="32" y="352"/>
                  </a:lnTo>
                  <a:lnTo>
                    <a:pt x="32" y="358"/>
                  </a:lnTo>
                  <a:lnTo>
                    <a:pt x="34" y="360"/>
                  </a:lnTo>
                  <a:lnTo>
                    <a:pt x="4" y="350"/>
                  </a:lnTo>
                  <a:lnTo>
                    <a:pt x="2" y="348"/>
                  </a:lnTo>
                  <a:lnTo>
                    <a:pt x="2" y="344"/>
                  </a:lnTo>
                  <a:lnTo>
                    <a:pt x="2" y="339"/>
                  </a:lnTo>
                  <a:lnTo>
                    <a:pt x="2" y="331"/>
                  </a:lnTo>
                  <a:lnTo>
                    <a:pt x="2" y="325"/>
                  </a:lnTo>
                  <a:lnTo>
                    <a:pt x="2" y="322"/>
                  </a:lnTo>
                  <a:lnTo>
                    <a:pt x="2" y="316"/>
                  </a:lnTo>
                  <a:lnTo>
                    <a:pt x="2" y="310"/>
                  </a:lnTo>
                  <a:lnTo>
                    <a:pt x="2" y="305"/>
                  </a:lnTo>
                  <a:lnTo>
                    <a:pt x="2" y="297"/>
                  </a:lnTo>
                  <a:lnTo>
                    <a:pt x="2" y="291"/>
                  </a:lnTo>
                  <a:lnTo>
                    <a:pt x="2" y="286"/>
                  </a:lnTo>
                  <a:lnTo>
                    <a:pt x="2" y="276"/>
                  </a:lnTo>
                  <a:lnTo>
                    <a:pt x="2" y="268"/>
                  </a:lnTo>
                  <a:lnTo>
                    <a:pt x="2" y="261"/>
                  </a:lnTo>
                  <a:lnTo>
                    <a:pt x="2" y="255"/>
                  </a:lnTo>
                  <a:lnTo>
                    <a:pt x="2" y="246"/>
                  </a:lnTo>
                  <a:lnTo>
                    <a:pt x="2" y="238"/>
                  </a:lnTo>
                  <a:lnTo>
                    <a:pt x="2" y="229"/>
                  </a:lnTo>
                  <a:lnTo>
                    <a:pt x="2" y="221"/>
                  </a:lnTo>
                  <a:lnTo>
                    <a:pt x="0" y="211"/>
                  </a:lnTo>
                  <a:lnTo>
                    <a:pt x="0" y="204"/>
                  </a:lnTo>
                  <a:lnTo>
                    <a:pt x="0" y="196"/>
                  </a:lnTo>
                  <a:lnTo>
                    <a:pt x="0" y="187"/>
                  </a:lnTo>
                  <a:lnTo>
                    <a:pt x="0" y="179"/>
                  </a:lnTo>
                  <a:lnTo>
                    <a:pt x="0" y="170"/>
                  </a:lnTo>
                  <a:lnTo>
                    <a:pt x="0" y="162"/>
                  </a:lnTo>
                  <a:lnTo>
                    <a:pt x="0" y="154"/>
                  </a:lnTo>
                  <a:lnTo>
                    <a:pt x="0" y="147"/>
                  </a:lnTo>
                  <a:lnTo>
                    <a:pt x="0" y="137"/>
                  </a:lnTo>
                  <a:lnTo>
                    <a:pt x="0" y="130"/>
                  </a:lnTo>
                  <a:lnTo>
                    <a:pt x="0" y="122"/>
                  </a:lnTo>
                  <a:lnTo>
                    <a:pt x="0" y="114"/>
                  </a:lnTo>
                  <a:lnTo>
                    <a:pt x="2" y="107"/>
                  </a:lnTo>
                  <a:lnTo>
                    <a:pt x="2" y="99"/>
                  </a:lnTo>
                  <a:lnTo>
                    <a:pt x="4" y="94"/>
                  </a:lnTo>
                  <a:lnTo>
                    <a:pt x="6" y="86"/>
                  </a:lnTo>
                  <a:lnTo>
                    <a:pt x="7" y="78"/>
                  </a:lnTo>
                  <a:lnTo>
                    <a:pt x="7" y="71"/>
                  </a:lnTo>
                  <a:lnTo>
                    <a:pt x="9" y="67"/>
                  </a:lnTo>
                  <a:lnTo>
                    <a:pt x="11" y="59"/>
                  </a:lnTo>
                  <a:lnTo>
                    <a:pt x="13" y="54"/>
                  </a:lnTo>
                  <a:lnTo>
                    <a:pt x="15" y="48"/>
                  </a:lnTo>
                  <a:lnTo>
                    <a:pt x="17" y="44"/>
                  </a:lnTo>
                  <a:lnTo>
                    <a:pt x="19" y="38"/>
                  </a:lnTo>
                  <a:lnTo>
                    <a:pt x="21" y="33"/>
                  </a:lnTo>
                  <a:lnTo>
                    <a:pt x="23" y="29"/>
                  </a:lnTo>
                  <a:lnTo>
                    <a:pt x="25" y="25"/>
                  </a:lnTo>
                  <a:lnTo>
                    <a:pt x="28" y="17"/>
                  </a:lnTo>
                  <a:lnTo>
                    <a:pt x="32" y="12"/>
                  </a:lnTo>
                  <a:lnTo>
                    <a:pt x="34" y="6"/>
                  </a:lnTo>
                  <a:lnTo>
                    <a:pt x="36" y="4"/>
                  </a:lnTo>
                  <a:lnTo>
                    <a:pt x="38" y="0"/>
                  </a:lnTo>
                  <a:lnTo>
                    <a:pt x="38" y="0"/>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8" name="Freeform 42"/>
            <p:cNvSpPr>
              <a:spLocks/>
            </p:cNvSpPr>
            <p:nvPr/>
          </p:nvSpPr>
          <p:spPr bwMode="auto">
            <a:xfrm>
              <a:off x="4649" y="1531"/>
              <a:ext cx="54" cy="235"/>
            </a:xfrm>
            <a:custGeom>
              <a:avLst/>
              <a:gdLst>
                <a:gd name="T0" fmla="*/ 6 w 109"/>
                <a:gd name="T1" fmla="*/ 9 h 469"/>
                <a:gd name="T2" fmla="*/ 18 w 109"/>
                <a:gd name="T3" fmla="*/ 26 h 469"/>
                <a:gd name="T4" fmla="*/ 29 w 109"/>
                <a:gd name="T5" fmla="*/ 43 h 469"/>
                <a:gd name="T6" fmla="*/ 52 w 109"/>
                <a:gd name="T7" fmla="*/ 72 h 469"/>
                <a:gd name="T8" fmla="*/ 73 w 109"/>
                <a:gd name="T9" fmla="*/ 95 h 469"/>
                <a:gd name="T10" fmla="*/ 88 w 109"/>
                <a:gd name="T11" fmla="*/ 112 h 469"/>
                <a:gd name="T12" fmla="*/ 94 w 109"/>
                <a:gd name="T13" fmla="*/ 121 h 469"/>
                <a:gd name="T14" fmla="*/ 94 w 109"/>
                <a:gd name="T15" fmla="*/ 131 h 469"/>
                <a:gd name="T16" fmla="*/ 96 w 109"/>
                <a:gd name="T17" fmla="*/ 158 h 469"/>
                <a:gd name="T18" fmla="*/ 96 w 109"/>
                <a:gd name="T19" fmla="*/ 175 h 469"/>
                <a:gd name="T20" fmla="*/ 97 w 109"/>
                <a:gd name="T21" fmla="*/ 196 h 469"/>
                <a:gd name="T22" fmla="*/ 97 w 109"/>
                <a:gd name="T23" fmla="*/ 216 h 469"/>
                <a:gd name="T24" fmla="*/ 99 w 109"/>
                <a:gd name="T25" fmla="*/ 239 h 469"/>
                <a:gd name="T26" fmla="*/ 101 w 109"/>
                <a:gd name="T27" fmla="*/ 266 h 469"/>
                <a:gd name="T28" fmla="*/ 101 w 109"/>
                <a:gd name="T29" fmla="*/ 291 h 469"/>
                <a:gd name="T30" fmla="*/ 103 w 109"/>
                <a:gd name="T31" fmla="*/ 315 h 469"/>
                <a:gd name="T32" fmla="*/ 105 w 109"/>
                <a:gd name="T33" fmla="*/ 340 h 469"/>
                <a:gd name="T34" fmla="*/ 105 w 109"/>
                <a:gd name="T35" fmla="*/ 363 h 469"/>
                <a:gd name="T36" fmla="*/ 105 w 109"/>
                <a:gd name="T37" fmla="*/ 386 h 469"/>
                <a:gd name="T38" fmla="*/ 107 w 109"/>
                <a:gd name="T39" fmla="*/ 407 h 469"/>
                <a:gd name="T40" fmla="*/ 109 w 109"/>
                <a:gd name="T41" fmla="*/ 427 h 469"/>
                <a:gd name="T42" fmla="*/ 109 w 109"/>
                <a:gd name="T43" fmla="*/ 441 h 469"/>
                <a:gd name="T44" fmla="*/ 109 w 109"/>
                <a:gd name="T45" fmla="*/ 462 h 469"/>
                <a:gd name="T46" fmla="*/ 107 w 109"/>
                <a:gd name="T47" fmla="*/ 464 h 469"/>
                <a:gd name="T48" fmla="*/ 103 w 109"/>
                <a:gd name="T49" fmla="*/ 446 h 469"/>
                <a:gd name="T50" fmla="*/ 101 w 109"/>
                <a:gd name="T51" fmla="*/ 431 h 469"/>
                <a:gd name="T52" fmla="*/ 99 w 109"/>
                <a:gd name="T53" fmla="*/ 416 h 469"/>
                <a:gd name="T54" fmla="*/ 97 w 109"/>
                <a:gd name="T55" fmla="*/ 397 h 469"/>
                <a:gd name="T56" fmla="*/ 96 w 109"/>
                <a:gd name="T57" fmla="*/ 378 h 469"/>
                <a:gd name="T58" fmla="*/ 92 w 109"/>
                <a:gd name="T59" fmla="*/ 357 h 469"/>
                <a:gd name="T60" fmla="*/ 90 w 109"/>
                <a:gd name="T61" fmla="*/ 334 h 469"/>
                <a:gd name="T62" fmla="*/ 90 w 109"/>
                <a:gd name="T63" fmla="*/ 312 h 469"/>
                <a:gd name="T64" fmla="*/ 88 w 109"/>
                <a:gd name="T65" fmla="*/ 291 h 469"/>
                <a:gd name="T66" fmla="*/ 84 w 109"/>
                <a:gd name="T67" fmla="*/ 268 h 469"/>
                <a:gd name="T68" fmla="*/ 82 w 109"/>
                <a:gd name="T69" fmla="*/ 245 h 469"/>
                <a:gd name="T70" fmla="*/ 80 w 109"/>
                <a:gd name="T71" fmla="*/ 224 h 469"/>
                <a:gd name="T72" fmla="*/ 78 w 109"/>
                <a:gd name="T73" fmla="*/ 203 h 469"/>
                <a:gd name="T74" fmla="*/ 77 w 109"/>
                <a:gd name="T75" fmla="*/ 186 h 469"/>
                <a:gd name="T76" fmla="*/ 75 w 109"/>
                <a:gd name="T77" fmla="*/ 169 h 469"/>
                <a:gd name="T78" fmla="*/ 73 w 109"/>
                <a:gd name="T79" fmla="*/ 152 h 469"/>
                <a:gd name="T80" fmla="*/ 73 w 109"/>
                <a:gd name="T81" fmla="*/ 137 h 469"/>
                <a:gd name="T82" fmla="*/ 65 w 109"/>
                <a:gd name="T83" fmla="*/ 123 h 469"/>
                <a:gd name="T84" fmla="*/ 54 w 109"/>
                <a:gd name="T85" fmla="*/ 108 h 469"/>
                <a:gd name="T86" fmla="*/ 38 w 109"/>
                <a:gd name="T87" fmla="*/ 89 h 469"/>
                <a:gd name="T88" fmla="*/ 25 w 109"/>
                <a:gd name="T89" fmla="*/ 68 h 469"/>
                <a:gd name="T90" fmla="*/ 16 w 109"/>
                <a:gd name="T91" fmla="*/ 51 h 469"/>
                <a:gd name="T92" fmla="*/ 8 w 109"/>
                <a:gd name="T93" fmla="*/ 34 h 469"/>
                <a:gd name="T94" fmla="*/ 2 w 109"/>
                <a:gd name="T95" fmla="*/ 13 h 469"/>
                <a:gd name="T96" fmla="*/ 0 w 109"/>
                <a:gd name="T97"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469">
                  <a:moveTo>
                    <a:pt x="0" y="0"/>
                  </a:moveTo>
                  <a:lnTo>
                    <a:pt x="4" y="5"/>
                  </a:lnTo>
                  <a:lnTo>
                    <a:pt x="6" y="9"/>
                  </a:lnTo>
                  <a:lnTo>
                    <a:pt x="10" y="15"/>
                  </a:lnTo>
                  <a:lnTo>
                    <a:pt x="14" y="21"/>
                  </a:lnTo>
                  <a:lnTo>
                    <a:pt x="18" y="26"/>
                  </a:lnTo>
                  <a:lnTo>
                    <a:pt x="21" y="32"/>
                  </a:lnTo>
                  <a:lnTo>
                    <a:pt x="25" y="38"/>
                  </a:lnTo>
                  <a:lnTo>
                    <a:pt x="29" y="43"/>
                  </a:lnTo>
                  <a:lnTo>
                    <a:pt x="37" y="53"/>
                  </a:lnTo>
                  <a:lnTo>
                    <a:pt x="44" y="62"/>
                  </a:lnTo>
                  <a:lnTo>
                    <a:pt x="52" y="72"/>
                  </a:lnTo>
                  <a:lnTo>
                    <a:pt x="59" y="81"/>
                  </a:lnTo>
                  <a:lnTo>
                    <a:pt x="67" y="87"/>
                  </a:lnTo>
                  <a:lnTo>
                    <a:pt x="73" y="95"/>
                  </a:lnTo>
                  <a:lnTo>
                    <a:pt x="78" y="100"/>
                  </a:lnTo>
                  <a:lnTo>
                    <a:pt x="84" y="106"/>
                  </a:lnTo>
                  <a:lnTo>
                    <a:pt x="88" y="112"/>
                  </a:lnTo>
                  <a:lnTo>
                    <a:pt x="90" y="116"/>
                  </a:lnTo>
                  <a:lnTo>
                    <a:pt x="92" y="118"/>
                  </a:lnTo>
                  <a:lnTo>
                    <a:pt x="94" y="121"/>
                  </a:lnTo>
                  <a:lnTo>
                    <a:pt x="94" y="121"/>
                  </a:lnTo>
                  <a:lnTo>
                    <a:pt x="94" y="125"/>
                  </a:lnTo>
                  <a:lnTo>
                    <a:pt x="94" y="131"/>
                  </a:lnTo>
                  <a:lnTo>
                    <a:pt x="94" y="138"/>
                  </a:lnTo>
                  <a:lnTo>
                    <a:pt x="94" y="146"/>
                  </a:lnTo>
                  <a:lnTo>
                    <a:pt x="96" y="158"/>
                  </a:lnTo>
                  <a:lnTo>
                    <a:pt x="96" y="163"/>
                  </a:lnTo>
                  <a:lnTo>
                    <a:pt x="96" y="169"/>
                  </a:lnTo>
                  <a:lnTo>
                    <a:pt x="96" y="175"/>
                  </a:lnTo>
                  <a:lnTo>
                    <a:pt x="97" y="182"/>
                  </a:lnTo>
                  <a:lnTo>
                    <a:pt x="97" y="188"/>
                  </a:lnTo>
                  <a:lnTo>
                    <a:pt x="97" y="196"/>
                  </a:lnTo>
                  <a:lnTo>
                    <a:pt x="97" y="201"/>
                  </a:lnTo>
                  <a:lnTo>
                    <a:pt x="97" y="209"/>
                  </a:lnTo>
                  <a:lnTo>
                    <a:pt x="97" y="216"/>
                  </a:lnTo>
                  <a:lnTo>
                    <a:pt x="99" y="224"/>
                  </a:lnTo>
                  <a:lnTo>
                    <a:pt x="99" y="232"/>
                  </a:lnTo>
                  <a:lnTo>
                    <a:pt x="99" y="239"/>
                  </a:lnTo>
                  <a:lnTo>
                    <a:pt x="99" y="249"/>
                  </a:lnTo>
                  <a:lnTo>
                    <a:pt x="99" y="256"/>
                  </a:lnTo>
                  <a:lnTo>
                    <a:pt x="101" y="266"/>
                  </a:lnTo>
                  <a:lnTo>
                    <a:pt x="101" y="273"/>
                  </a:lnTo>
                  <a:lnTo>
                    <a:pt x="101" y="281"/>
                  </a:lnTo>
                  <a:lnTo>
                    <a:pt x="101" y="291"/>
                  </a:lnTo>
                  <a:lnTo>
                    <a:pt x="103" y="298"/>
                  </a:lnTo>
                  <a:lnTo>
                    <a:pt x="103" y="308"/>
                  </a:lnTo>
                  <a:lnTo>
                    <a:pt x="103" y="315"/>
                  </a:lnTo>
                  <a:lnTo>
                    <a:pt x="103" y="323"/>
                  </a:lnTo>
                  <a:lnTo>
                    <a:pt x="103" y="331"/>
                  </a:lnTo>
                  <a:lnTo>
                    <a:pt x="105" y="340"/>
                  </a:lnTo>
                  <a:lnTo>
                    <a:pt x="105" y="348"/>
                  </a:lnTo>
                  <a:lnTo>
                    <a:pt x="105" y="355"/>
                  </a:lnTo>
                  <a:lnTo>
                    <a:pt x="105" y="363"/>
                  </a:lnTo>
                  <a:lnTo>
                    <a:pt x="105" y="370"/>
                  </a:lnTo>
                  <a:lnTo>
                    <a:pt x="105" y="378"/>
                  </a:lnTo>
                  <a:lnTo>
                    <a:pt x="105" y="386"/>
                  </a:lnTo>
                  <a:lnTo>
                    <a:pt x="105" y="393"/>
                  </a:lnTo>
                  <a:lnTo>
                    <a:pt x="107" y="399"/>
                  </a:lnTo>
                  <a:lnTo>
                    <a:pt x="107" y="407"/>
                  </a:lnTo>
                  <a:lnTo>
                    <a:pt x="107" y="414"/>
                  </a:lnTo>
                  <a:lnTo>
                    <a:pt x="107" y="420"/>
                  </a:lnTo>
                  <a:lnTo>
                    <a:pt x="109" y="427"/>
                  </a:lnTo>
                  <a:lnTo>
                    <a:pt x="109" y="431"/>
                  </a:lnTo>
                  <a:lnTo>
                    <a:pt x="109" y="437"/>
                  </a:lnTo>
                  <a:lnTo>
                    <a:pt x="109" y="441"/>
                  </a:lnTo>
                  <a:lnTo>
                    <a:pt x="109" y="446"/>
                  </a:lnTo>
                  <a:lnTo>
                    <a:pt x="109" y="454"/>
                  </a:lnTo>
                  <a:lnTo>
                    <a:pt x="109" y="462"/>
                  </a:lnTo>
                  <a:lnTo>
                    <a:pt x="109" y="466"/>
                  </a:lnTo>
                  <a:lnTo>
                    <a:pt x="109" y="469"/>
                  </a:lnTo>
                  <a:lnTo>
                    <a:pt x="107" y="464"/>
                  </a:lnTo>
                  <a:lnTo>
                    <a:pt x="105" y="460"/>
                  </a:lnTo>
                  <a:lnTo>
                    <a:pt x="105" y="454"/>
                  </a:lnTo>
                  <a:lnTo>
                    <a:pt x="103" y="446"/>
                  </a:lnTo>
                  <a:lnTo>
                    <a:pt x="103" y="441"/>
                  </a:lnTo>
                  <a:lnTo>
                    <a:pt x="101" y="437"/>
                  </a:lnTo>
                  <a:lnTo>
                    <a:pt x="101" y="431"/>
                  </a:lnTo>
                  <a:lnTo>
                    <a:pt x="101" y="427"/>
                  </a:lnTo>
                  <a:lnTo>
                    <a:pt x="99" y="422"/>
                  </a:lnTo>
                  <a:lnTo>
                    <a:pt x="99" y="416"/>
                  </a:lnTo>
                  <a:lnTo>
                    <a:pt x="99" y="410"/>
                  </a:lnTo>
                  <a:lnTo>
                    <a:pt x="99" y="405"/>
                  </a:lnTo>
                  <a:lnTo>
                    <a:pt x="97" y="397"/>
                  </a:lnTo>
                  <a:lnTo>
                    <a:pt x="97" y="391"/>
                  </a:lnTo>
                  <a:lnTo>
                    <a:pt x="96" y="384"/>
                  </a:lnTo>
                  <a:lnTo>
                    <a:pt x="96" y="378"/>
                  </a:lnTo>
                  <a:lnTo>
                    <a:pt x="94" y="370"/>
                  </a:lnTo>
                  <a:lnTo>
                    <a:pt x="94" y="363"/>
                  </a:lnTo>
                  <a:lnTo>
                    <a:pt x="92" y="357"/>
                  </a:lnTo>
                  <a:lnTo>
                    <a:pt x="92" y="350"/>
                  </a:lnTo>
                  <a:lnTo>
                    <a:pt x="92" y="342"/>
                  </a:lnTo>
                  <a:lnTo>
                    <a:pt x="90" y="334"/>
                  </a:lnTo>
                  <a:lnTo>
                    <a:pt x="90" y="327"/>
                  </a:lnTo>
                  <a:lnTo>
                    <a:pt x="90" y="321"/>
                  </a:lnTo>
                  <a:lnTo>
                    <a:pt x="90" y="312"/>
                  </a:lnTo>
                  <a:lnTo>
                    <a:pt x="88" y="304"/>
                  </a:lnTo>
                  <a:lnTo>
                    <a:pt x="88" y="298"/>
                  </a:lnTo>
                  <a:lnTo>
                    <a:pt x="88" y="291"/>
                  </a:lnTo>
                  <a:lnTo>
                    <a:pt x="86" y="283"/>
                  </a:lnTo>
                  <a:lnTo>
                    <a:pt x="84" y="275"/>
                  </a:lnTo>
                  <a:lnTo>
                    <a:pt x="84" y="268"/>
                  </a:lnTo>
                  <a:lnTo>
                    <a:pt x="84" y="260"/>
                  </a:lnTo>
                  <a:lnTo>
                    <a:pt x="82" y="253"/>
                  </a:lnTo>
                  <a:lnTo>
                    <a:pt x="82" y="245"/>
                  </a:lnTo>
                  <a:lnTo>
                    <a:pt x="80" y="237"/>
                  </a:lnTo>
                  <a:lnTo>
                    <a:pt x="80" y="232"/>
                  </a:lnTo>
                  <a:lnTo>
                    <a:pt x="80" y="224"/>
                  </a:lnTo>
                  <a:lnTo>
                    <a:pt x="78" y="216"/>
                  </a:lnTo>
                  <a:lnTo>
                    <a:pt x="78" y="209"/>
                  </a:lnTo>
                  <a:lnTo>
                    <a:pt x="78" y="203"/>
                  </a:lnTo>
                  <a:lnTo>
                    <a:pt x="77" y="197"/>
                  </a:lnTo>
                  <a:lnTo>
                    <a:pt x="77" y="192"/>
                  </a:lnTo>
                  <a:lnTo>
                    <a:pt x="77" y="186"/>
                  </a:lnTo>
                  <a:lnTo>
                    <a:pt x="77" y="180"/>
                  </a:lnTo>
                  <a:lnTo>
                    <a:pt x="75" y="175"/>
                  </a:lnTo>
                  <a:lnTo>
                    <a:pt x="75" y="169"/>
                  </a:lnTo>
                  <a:lnTo>
                    <a:pt x="73" y="165"/>
                  </a:lnTo>
                  <a:lnTo>
                    <a:pt x="73" y="161"/>
                  </a:lnTo>
                  <a:lnTo>
                    <a:pt x="73" y="152"/>
                  </a:lnTo>
                  <a:lnTo>
                    <a:pt x="73" y="146"/>
                  </a:lnTo>
                  <a:lnTo>
                    <a:pt x="73" y="138"/>
                  </a:lnTo>
                  <a:lnTo>
                    <a:pt x="73" y="137"/>
                  </a:lnTo>
                  <a:lnTo>
                    <a:pt x="73" y="133"/>
                  </a:lnTo>
                  <a:lnTo>
                    <a:pt x="69" y="131"/>
                  </a:lnTo>
                  <a:lnTo>
                    <a:pt x="65" y="123"/>
                  </a:lnTo>
                  <a:lnTo>
                    <a:pt x="59" y="118"/>
                  </a:lnTo>
                  <a:lnTo>
                    <a:pt x="56" y="114"/>
                  </a:lnTo>
                  <a:lnTo>
                    <a:pt x="54" y="108"/>
                  </a:lnTo>
                  <a:lnTo>
                    <a:pt x="50" y="102"/>
                  </a:lnTo>
                  <a:lnTo>
                    <a:pt x="44" y="95"/>
                  </a:lnTo>
                  <a:lnTo>
                    <a:pt x="38" y="89"/>
                  </a:lnTo>
                  <a:lnTo>
                    <a:pt x="33" y="81"/>
                  </a:lnTo>
                  <a:lnTo>
                    <a:pt x="29" y="76"/>
                  </a:lnTo>
                  <a:lnTo>
                    <a:pt x="25" y="68"/>
                  </a:lnTo>
                  <a:lnTo>
                    <a:pt x="21" y="62"/>
                  </a:lnTo>
                  <a:lnTo>
                    <a:pt x="18" y="57"/>
                  </a:lnTo>
                  <a:lnTo>
                    <a:pt x="16" y="51"/>
                  </a:lnTo>
                  <a:lnTo>
                    <a:pt x="14" y="43"/>
                  </a:lnTo>
                  <a:lnTo>
                    <a:pt x="10" y="40"/>
                  </a:lnTo>
                  <a:lnTo>
                    <a:pt x="8" y="34"/>
                  </a:lnTo>
                  <a:lnTo>
                    <a:pt x="6" y="30"/>
                  </a:lnTo>
                  <a:lnTo>
                    <a:pt x="4" y="21"/>
                  </a:lnTo>
                  <a:lnTo>
                    <a:pt x="2" y="13"/>
                  </a:lnTo>
                  <a:lnTo>
                    <a:pt x="0" y="7"/>
                  </a:lnTo>
                  <a:lnTo>
                    <a:pt x="0" y="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9" name="Freeform 43"/>
            <p:cNvSpPr>
              <a:spLocks/>
            </p:cNvSpPr>
            <p:nvPr/>
          </p:nvSpPr>
          <p:spPr bwMode="auto">
            <a:xfrm>
              <a:off x="4703" y="1534"/>
              <a:ext cx="27" cy="58"/>
            </a:xfrm>
            <a:custGeom>
              <a:avLst/>
              <a:gdLst>
                <a:gd name="T0" fmla="*/ 44 w 53"/>
                <a:gd name="T1" fmla="*/ 8 h 116"/>
                <a:gd name="T2" fmla="*/ 42 w 53"/>
                <a:gd name="T3" fmla="*/ 12 h 116"/>
                <a:gd name="T4" fmla="*/ 42 w 53"/>
                <a:gd name="T5" fmla="*/ 18 h 116"/>
                <a:gd name="T6" fmla="*/ 42 w 53"/>
                <a:gd name="T7" fmla="*/ 23 h 116"/>
                <a:gd name="T8" fmla="*/ 40 w 53"/>
                <a:gd name="T9" fmla="*/ 29 h 116"/>
                <a:gd name="T10" fmla="*/ 38 w 53"/>
                <a:gd name="T11" fmla="*/ 37 h 116"/>
                <a:gd name="T12" fmla="*/ 36 w 53"/>
                <a:gd name="T13" fmla="*/ 46 h 116"/>
                <a:gd name="T14" fmla="*/ 32 w 53"/>
                <a:gd name="T15" fmla="*/ 54 h 116"/>
                <a:gd name="T16" fmla="*/ 28 w 53"/>
                <a:gd name="T17" fmla="*/ 61 h 116"/>
                <a:gd name="T18" fmla="*/ 25 w 53"/>
                <a:gd name="T19" fmla="*/ 67 h 116"/>
                <a:gd name="T20" fmla="*/ 21 w 53"/>
                <a:gd name="T21" fmla="*/ 75 h 116"/>
                <a:gd name="T22" fmla="*/ 17 w 53"/>
                <a:gd name="T23" fmla="*/ 78 h 116"/>
                <a:gd name="T24" fmla="*/ 13 w 53"/>
                <a:gd name="T25" fmla="*/ 84 h 116"/>
                <a:gd name="T26" fmla="*/ 9 w 53"/>
                <a:gd name="T27" fmla="*/ 86 h 116"/>
                <a:gd name="T28" fmla="*/ 6 w 53"/>
                <a:gd name="T29" fmla="*/ 90 h 116"/>
                <a:gd name="T30" fmla="*/ 2 w 53"/>
                <a:gd name="T31" fmla="*/ 95 h 116"/>
                <a:gd name="T32" fmla="*/ 0 w 53"/>
                <a:gd name="T33" fmla="*/ 97 h 116"/>
                <a:gd name="T34" fmla="*/ 2 w 53"/>
                <a:gd name="T35" fmla="*/ 101 h 116"/>
                <a:gd name="T36" fmla="*/ 11 w 53"/>
                <a:gd name="T37" fmla="*/ 107 h 116"/>
                <a:gd name="T38" fmla="*/ 19 w 53"/>
                <a:gd name="T39" fmla="*/ 113 h 116"/>
                <a:gd name="T40" fmla="*/ 25 w 53"/>
                <a:gd name="T41" fmla="*/ 116 h 116"/>
                <a:gd name="T42" fmla="*/ 25 w 53"/>
                <a:gd name="T43" fmla="*/ 114 h 116"/>
                <a:gd name="T44" fmla="*/ 25 w 53"/>
                <a:gd name="T45" fmla="*/ 111 h 116"/>
                <a:gd name="T46" fmla="*/ 26 w 53"/>
                <a:gd name="T47" fmla="*/ 105 h 116"/>
                <a:gd name="T48" fmla="*/ 30 w 53"/>
                <a:gd name="T49" fmla="*/ 97 h 116"/>
                <a:gd name="T50" fmla="*/ 32 w 53"/>
                <a:gd name="T51" fmla="*/ 92 h 116"/>
                <a:gd name="T52" fmla="*/ 34 w 53"/>
                <a:gd name="T53" fmla="*/ 86 h 116"/>
                <a:gd name="T54" fmla="*/ 36 w 53"/>
                <a:gd name="T55" fmla="*/ 80 h 116"/>
                <a:gd name="T56" fmla="*/ 38 w 53"/>
                <a:gd name="T57" fmla="*/ 73 h 116"/>
                <a:gd name="T58" fmla="*/ 40 w 53"/>
                <a:gd name="T59" fmla="*/ 65 h 116"/>
                <a:gd name="T60" fmla="*/ 44 w 53"/>
                <a:gd name="T61" fmla="*/ 57 h 116"/>
                <a:gd name="T62" fmla="*/ 45 w 53"/>
                <a:gd name="T63" fmla="*/ 48 h 116"/>
                <a:gd name="T64" fmla="*/ 49 w 53"/>
                <a:gd name="T65" fmla="*/ 38 h 116"/>
                <a:gd name="T66" fmla="*/ 49 w 53"/>
                <a:gd name="T67" fmla="*/ 33 h 116"/>
                <a:gd name="T68" fmla="*/ 51 w 53"/>
                <a:gd name="T69" fmla="*/ 27 h 116"/>
                <a:gd name="T70" fmla="*/ 51 w 53"/>
                <a:gd name="T71" fmla="*/ 23 h 116"/>
                <a:gd name="T72" fmla="*/ 53 w 53"/>
                <a:gd name="T73" fmla="*/ 19 h 116"/>
                <a:gd name="T74" fmla="*/ 53 w 53"/>
                <a:gd name="T75" fmla="*/ 14 h 116"/>
                <a:gd name="T76" fmla="*/ 53 w 53"/>
                <a:gd name="T77" fmla="*/ 8 h 116"/>
                <a:gd name="T78" fmla="*/ 53 w 53"/>
                <a:gd name="T79" fmla="*/ 2 h 116"/>
                <a:gd name="T80" fmla="*/ 51 w 53"/>
                <a:gd name="T81" fmla="*/ 0 h 116"/>
                <a:gd name="T82" fmla="*/ 45 w 53"/>
                <a:gd name="T83" fmla="*/ 2 h 116"/>
                <a:gd name="T84" fmla="*/ 44 w 53"/>
                <a:gd name="T85" fmla="*/ 8 h 116"/>
                <a:gd name="T86" fmla="*/ 44 w 53"/>
                <a:gd name="T87"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116">
                  <a:moveTo>
                    <a:pt x="44" y="8"/>
                  </a:moveTo>
                  <a:lnTo>
                    <a:pt x="42" y="12"/>
                  </a:lnTo>
                  <a:lnTo>
                    <a:pt x="42" y="18"/>
                  </a:lnTo>
                  <a:lnTo>
                    <a:pt x="42" y="23"/>
                  </a:lnTo>
                  <a:lnTo>
                    <a:pt x="40" y="29"/>
                  </a:lnTo>
                  <a:lnTo>
                    <a:pt x="38" y="37"/>
                  </a:lnTo>
                  <a:lnTo>
                    <a:pt x="36" y="46"/>
                  </a:lnTo>
                  <a:lnTo>
                    <a:pt x="32" y="54"/>
                  </a:lnTo>
                  <a:lnTo>
                    <a:pt x="28" y="61"/>
                  </a:lnTo>
                  <a:lnTo>
                    <a:pt x="25" y="67"/>
                  </a:lnTo>
                  <a:lnTo>
                    <a:pt x="21" y="75"/>
                  </a:lnTo>
                  <a:lnTo>
                    <a:pt x="17" y="78"/>
                  </a:lnTo>
                  <a:lnTo>
                    <a:pt x="13" y="84"/>
                  </a:lnTo>
                  <a:lnTo>
                    <a:pt x="9" y="86"/>
                  </a:lnTo>
                  <a:lnTo>
                    <a:pt x="6" y="90"/>
                  </a:lnTo>
                  <a:lnTo>
                    <a:pt x="2" y="95"/>
                  </a:lnTo>
                  <a:lnTo>
                    <a:pt x="0" y="97"/>
                  </a:lnTo>
                  <a:lnTo>
                    <a:pt x="2" y="101"/>
                  </a:lnTo>
                  <a:lnTo>
                    <a:pt x="11" y="107"/>
                  </a:lnTo>
                  <a:lnTo>
                    <a:pt x="19" y="113"/>
                  </a:lnTo>
                  <a:lnTo>
                    <a:pt x="25" y="116"/>
                  </a:lnTo>
                  <a:lnTo>
                    <a:pt x="25" y="114"/>
                  </a:lnTo>
                  <a:lnTo>
                    <a:pt x="25" y="111"/>
                  </a:lnTo>
                  <a:lnTo>
                    <a:pt x="26" y="105"/>
                  </a:lnTo>
                  <a:lnTo>
                    <a:pt x="30" y="97"/>
                  </a:lnTo>
                  <a:lnTo>
                    <a:pt x="32" y="92"/>
                  </a:lnTo>
                  <a:lnTo>
                    <a:pt x="34" y="86"/>
                  </a:lnTo>
                  <a:lnTo>
                    <a:pt x="36" y="80"/>
                  </a:lnTo>
                  <a:lnTo>
                    <a:pt x="38" y="73"/>
                  </a:lnTo>
                  <a:lnTo>
                    <a:pt x="40" y="65"/>
                  </a:lnTo>
                  <a:lnTo>
                    <a:pt x="44" y="57"/>
                  </a:lnTo>
                  <a:lnTo>
                    <a:pt x="45" y="48"/>
                  </a:lnTo>
                  <a:lnTo>
                    <a:pt x="49" y="38"/>
                  </a:lnTo>
                  <a:lnTo>
                    <a:pt x="49" y="33"/>
                  </a:lnTo>
                  <a:lnTo>
                    <a:pt x="51" y="27"/>
                  </a:lnTo>
                  <a:lnTo>
                    <a:pt x="51" y="23"/>
                  </a:lnTo>
                  <a:lnTo>
                    <a:pt x="53" y="19"/>
                  </a:lnTo>
                  <a:lnTo>
                    <a:pt x="53" y="14"/>
                  </a:lnTo>
                  <a:lnTo>
                    <a:pt x="53" y="8"/>
                  </a:lnTo>
                  <a:lnTo>
                    <a:pt x="53" y="2"/>
                  </a:lnTo>
                  <a:lnTo>
                    <a:pt x="51" y="0"/>
                  </a:lnTo>
                  <a:lnTo>
                    <a:pt x="45" y="2"/>
                  </a:lnTo>
                  <a:lnTo>
                    <a:pt x="44" y="8"/>
                  </a:lnTo>
                  <a:lnTo>
                    <a:pt x="4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0" name="Freeform 44"/>
            <p:cNvSpPr>
              <a:spLocks/>
            </p:cNvSpPr>
            <p:nvPr/>
          </p:nvSpPr>
          <p:spPr bwMode="auto">
            <a:xfrm>
              <a:off x="4713" y="1529"/>
              <a:ext cx="65" cy="75"/>
            </a:xfrm>
            <a:custGeom>
              <a:avLst/>
              <a:gdLst>
                <a:gd name="T0" fmla="*/ 0 w 129"/>
                <a:gd name="T1" fmla="*/ 150 h 150"/>
                <a:gd name="T2" fmla="*/ 9 w 129"/>
                <a:gd name="T3" fmla="*/ 146 h 150"/>
                <a:gd name="T4" fmla="*/ 19 w 129"/>
                <a:gd name="T5" fmla="*/ 144 h 150"/>
                <a:gd name="T6" fmla="*/ 25 w 129"/>
                <a:gd name="T7" fmla="*/ 142 h 150"/>
                <a:gd name="T8" fmla="*/ 30 w 129"/>
                <a:gd name="T9" fmla="*/ 142 h 150"/>
                <a:gd name="T10" fmla="*/ 36 w 129"/>
                <a:gd name="T11" fmla="*/ 141 h 150"/>
                <a:gd name="T12" fmla="*/ 42 w 129"/>
                <a:gd name="T13" fmla="*/ 141 h 150"/>
                <a:gd name="T14" fmla="*/ 47 w 129"/>
                <a:gd name="T15" fmla="*/ 137 h 150"/>
                <a:gd name="T16" fmla="*/ 53 w 129"/>
                <a:gd name="T17" fmla="*/ 135 h 150"/>
                <a:gd name="T18" fmla="*/ 59 w 129"/>
                <a:gd name="T19" fmla="*/ 133 h 150"/>
                <a:gd name="T20" fmla="*/ 66 w 129"/>
                <a:gd name="T21" fmla="*/ 131 h 150"/>
                <a:gd name="T22" fmla="*/ 72 w 129"/>
                <a:gd name="T23" fmla="*/ 129 h 150"/>
                <a:gd name="T24" fmla="*/ 78 w 129"/>
                <a:gd name="T25" fmla="*/ 127 h 150"/>
                <a:gd name="T26" fmla="*/ 83 w 129"/>
                <a:gd name="T27" fmla="*/ 125 h 150"/>
                <a:gd name="T28" fmla="*/ 89 w 129"/>
                <a:gd name="T29" fmla="*/ 123 h 150"/>
                <a:gd name="T30" fmla="*/ 95 w 129"/>
                <a:gd name="T31" fmla="*/ 120 h 150"/>
                <a:gd name="T32" fmla="*/ 101 w 129"/>
                <a:gd name="T33" fmla="*/ 118 h 150"/>
                <a:gd name="T34" fmla="*/ 104 w 129"/>
                <a:gd name="T35" fmla="*/ 114 h 150"/>
                <a:gd name="T36" fmla="*/ 110 w 129"/>
                <a:gd name="T37" fmla="*/ 112 h 150"/>
                <a:gd name="T38" fmla="*/ 116 w 129"/>
                <a:gd name="T39" fmla="*/ 106 h 150"/>
                <a:gd name="T40" fmla="*/ 123 w 129"/>
                <a:gd name="T41" fmla="*/ 103 h 150"/>
                <a:gd name="T42" fmla="*/ 127 w 129"/>
                <a:gd name="T43" fmla="*/ 97 h 150"/>
                <a:gd name="T44" fmla="*/ 129 w 129"/>
                <a:gd name="T45" fmla="*/ 91 h 150"/>
                <a:gd name="T46" fmla="*/ 129 w 129"/>
                <a:gd name="T47" fmla="*/ 85 h 150"/>
                <a:gd name="T48" fmla="*/ 125 w 129"/>
                <a:gd name="T49" fmla="*/ 82 h 150"/>
                <a:gd name="T50" fmla="*/ 120 w 129"/>
                <a:gd name="T51" fmla="*/ 76 h 150"/>
                <a:gd name="T52" fmla="*/ 114 w 129"/>
                <a:gd name="T53" fmla="*/ 68 h 150"/>
                <a:gd name="T54" fmla="*/ 108 w 129"/>
                <a:gd name="T55" fmla="*/ 61 h 150"/>
                <a:gd name="T56" fmla="*/ 101 w 129"/>
                <a:gd name="T57" fmla="*/ 53 h 150"/>
                <a:gd name="T58" fmla="*/ 95 w 129"/>
                <a:gd name="T59" fmla="*/ 46 h 150"/>
                <a:gd name="T60" fmla="*/ 87 w 129"/>
                <a:gd name="T61" fmla="*/ 38 h 150"/>
                <a:gd name="T62" fmla="*/ 83 w 129"/>
                <a:gd name="T63" fmla="*/ 30 h 150"/>
                <a:gd name="T64" fmla="*/ 78 w 129"/>
                <a:gd name="T65" fmla="*/ 23 h 150"/>
                <a:gd name="T66" fmla="*/ 72 w 129"/>
                <a:gd name="T67" fmla="*/ 15 h 150"/>
                <a:gd name="T68" fmla="*/ 66 w 129"/>
                <a:gd name="T69" fmla="*/ 9 h 150"/>
                <a:gd name="T70" fmla="*/ 61 w 129"/>
                <a:gd name="T71" fmla="*/ 6 h 150"/>
                <a:gd name="T72" fmla="*/ 59 w 129"/>
                <a:gd name="T73" fmla="*/ 2 h 150"/>
                <a:gd name="T74" fmla="*/ 55 w 129"/>
                <a:gd name="T75" fmla="*/ 0 h 150"/>
                <a:gd name="T76" fmla="*/ 55 w 129"/>
                <a:gd name="T77" fmla="*/ 0 h 150"/>
                <a:gd name="T78" fmla="*/ 55 w 129"/>
                <a:gd name="T79" fmla="*/ 2 h 150"/>
                <a:gd name="T80" fmla="*/ 55 w 129"/>
                <a:gd name="T81" fmla="*/ 8 h 150"/>
                <a:gd name="T82" fmla="*/ 57 w 129"/>
                <a:gd name="T83" fmla="*/ 11 h 150"/>
                <a:gd name="T84" fmla="*/ 59 w 129"/>
                <a:gd name="T85" fmla="*/ 17 h 150"/>
                <a:gd name="T86" fmla="*/ 63 w 129"/>
                <a:gd name="T87" fmla="*/ 23 h 150"/>
                <a:gd name="T88" fmla="*/ 66 w 129"/>
                <a:gd name="T89" fmla="*/ 30 h 150"/>
                <a:gd name="T90" fmla="*/ 68 w 129"/>
                <a:gd name="T91" fmla="*/ 36 h 150"/>
                <a:gd name="T92" fmla="*/ 74 w 129"/>
                <a:gd name="T93" fmla="*/ 42 h 150"/>
                <a:gd name="T94" fmla="*/ 78 w 129"/>
                <a:gd name="T95" fmla="*/ 47 h 150"/>
                <a:gd name="T96" fmla="*/ 82 w 129"/>
                <a:gd name="T97" fmla="*/ 53 h 150"/>
                <a:gd name="T98" fmla="*/ 85 w 129"/>
                <a:gd name="T99" fmla="*/ 59 h 150"/>
                <a:gd name="T100" fmla="*/ 87 w 129"/>
                <a:gd name="T101" fmla="*/ 65 h 150"/>
                <a:gd name="T102" fmla="*/ 91 w 129"/>
                <a:gd name="T103" fmla="*/ 68 h 150"/>
                <a:gd name="T104" fmla="*/ 95 w 129"/>
                <a:gd name="T105" fmla="*/ 72 h 150"/>
                <a:gd name="T106" fmla="*/ 99 w 129"/>
                <a:gd name="T107" fmla="*/ 78 h 150"/>
                <a:gd name="T108" fmla="*/ 101 w 129"/>
                <a:gd name="T109" fmla="*/ 80 h 150"/>
                <a:gd name="T110" fmla="*/ 0 w 129"/>
                <a:gd name="T111" fmla="*/ 150 h 150"/>
                <a:gd name="T112" fmla="*/ 0 w 129"/>
                <a:gd name="T113"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50">
                  <a:moveTo>
                    <a:pt x="0" y="150"/>
                  </a:moveTo>
                  <a:lnTo>
                    <a:pt x="9" y="146"/>
                  </a:lnTo>
                  <a:lnTo>
                    <a:pt x="19" y="144"/>
                  </a:lnTo>
                  <a:lnTo>
                    <a:pt x="25" y="142"/>
                  </a:lnTo>
                  <a:lnTo>
                    <a:pt x="30" y="142"/>
                  </a:lnTo>
                  <a:lnTo>
                    <a:pt x="36" y="141"/>
                  </a:lnTo>
                  <a:lnTo>
                    <a:pt x="42" y="141"/>
                  </a:lnTo>
                  <a:lnTo>
                    <a:pt x="47" y="137"/>
                  </a:lnTo>
                  <a:lnTo>
                    <a:pt x="53" y="135"/>
                  </a:lnTo>
                  <a:lnTo>
                    <a:pt x="59" y="133"/>
                  </a:lnTo>
                  <a:lnTo>
                    <a:pt x="66" y="131"/>
                  </a:lnTo>
                  <a:lnTo>
                    <a:pt x="72" y="129"/>
                  </a:lnTo>
                  <a:lnTo>
                    <a:pt x="78" y="127"/>
                  </a:lnTo>
                  <a:lnTo>
                    <a:pt x="83" y="125"/>
                  </a:lnTo>
                  <a:lnTo>
                    <a:pt x="89" y="123"/>
                  </a:lnTo>
                  <a:lnTo>
                    <a:pt x="95" y="120"/>
                  </a:lnTo>
                  <a:lnTo>
                    <a:pt x="101" y="118"/>
                  </a:lnTo>
                  <a:lnTo>
                    <a:pt x="104" y="114"/>
                  </a:lnTo>
                  <a:lnTo>
                    <a:pt x="110" y="112"/>
                  </a:lnTo>
                  <a:lnTo>
                    <a:pt x="116" y="106"/>
                  </a:lnTo>
                  <a:lnTo>
                    <a:pt x="123" y="103"/>
                  </a:lnTo>
                  <a:lnTo>
                    <a:pt x="127" y="97"/>
                  </a:lnTo>
                  <a:lnTo>
                    <a:pt x="129" y="91"/>
                  </a:lnTo>
                  <a:lnTo>
                    <a:pt x="129" y="85"/>
                  </a:lnTo>
                  <a:lnTo>
                    <a:pt x="125" y="82"/>
                  </a:lnTo>
                  <a:lnTo>
                    <a:pt x="120" y="76"/>
                  </a:lnTo>
                  <a:lnTo>
                    <a:pt x="114" y="68"/>
                  </a:lnTo>
                  <a:lnTo>
                    <a:pt x="108" y="61"/>
                  </a:lnTo>
                  <a:lnTo>
                    <a:pt x="101" y="53"/>
                  </a:lnTo>
                  <a:lnTo>
                    <a:pt x="95" y="46"/>
                  </a:lnTo>
                  <a:lnTo>
                    <a:pt x="87" y="38"/>
                  </a:lnTo>
                  <a:lnTo>
                    <a:pt x="83" y="30"/>
                  </a:lnTo>
                  <a:lnTo>
                    <a:pt x="78" y="23"/>
                  </a:lnTo>
                  <a:lnTo>
                    <a:pt x="72" y="15"/>
                  </a:lnTo>
                  <a:lnTo>
                    <a:pt x="66" y="9"/>
                  </a:lnTo>
                  <a:lnTo>
                    <a:pt x="61" y="6"/>
                  </a:lnTo>
                  <a:lnTo>
                    <a:pt x="59" y="2"/>
                  </a:lnTo>
                  <a:lnTo>
                    <a:pt x="55" y="0"/>
                  </a:lnTo>
                  <a:lnTo>
                    <a:pt x="55" y="0"/>
                  </a:lnTo>
                  <a:lnTo>
                    <a:pt x="55" y="2"/>
                  </a:lnTo>
                  <a:lnTo>
                    <a:pt x="55" y="8"/>
                  </a:lnTo>
                  <a:lnTo>
                    <a:pt x="57" y="11"/>
                  </a:lnTo>
                  <a:lnTo>
                    <a:pt x="59" y="17"/>
                  </a:lnTo>
                  <a:lnTo>
                    <a:pt x="63" y="23"/>
                  </a:lnTo>
                  <a:lnTo>
                    <a:pt x="66" y="30"/>
                  </a:lnTo>
                  <a:lnTo>
                    <a:pt x="68" y="36"/>
                  </a:lnTo>
                  <a:lnTo>
                    <a:pt x="74" y="42"/>
                  </a:lnTo>
                  <a:lnTo>
                    <a:pt x="78" y="47"/>
                  </a:lnTo>
                  <a:lnTo>
                    <a:pt x="82" y="53"/>
                  </a:lnTo>
                  <a:lnTo>
                    <a:pt x="85" y="59"/>
                  </a:lnTo>
                  <a:lnTo>
                    <a:pt x="87" y="65"/>
                  </a:lnTo>
                  <a:lnTo>
                    <a:pt x="91" y="68"/>
                  </a:lnTo>
                  <a:lnTo>
                    <a:pt x="95" y="72"/>
                  </a:lnTo>
                  <a:lnTo>
                    <a:pt x="99" y="78"/>
                  </a:lnTo>
                  <a:lnTo>
                    <a:pt x="101" y="80"/>
                  </a:lnTo>
                  <a:lnTo>
                    <a:pt x="0" y="150"/>
                  </a:lnTo>
                  <a:lnTo>
                    <a:pt x="0"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1" name="Freeform 45"/>
            <p:cNvSpPr>
              <a:spLocks/>
            </p:cNvSpPr>
            <p:nvPr/>
          </p:nvSpPr>
          <p:spPr bwMode="auto">
            <a:xfrm>
              <a:off x="4705" y="1608"/>
              <a:ext cx="52" cy="59"/>
            </a:xfrm>
            <a:custGeom>
              <a:avLst/>
              <a:gdLst>
                <a:gd name="T0" fmla="*/ 0 w 102"/>
                <a:gd name="T1" fmla="*/ 118 h 118"/>
                <a:gd name="T2" fmla="*/ 3 w 102"/>
                <a:gd name="T3" fmla="*/ 112 h 118"/>
                <a:gd name="T4" fmla="*/ 9 w 102"/>
                <a:gd name="T5" fmla="*/ 108 h 118"/>
                <a:gd name="T6" fmla="*/ 17 w 102"/>
                <a:gd name="T7" fmla="*/ 102 h 118"/>
                <a:gd name="T8" fmla="*/ 26 w 102"/>
                <a:gd name="T9" fmla="*/ 97 h 118"/>
                <a:gd name="T10" fmla="*/ 30 w 102"/>
                <a:gd name="T11" fmla="*/ 91 h 118"/>
                <a:gd name="T12" fmla="*/ 34 w 102"/>
                <a:gd name="T13" fmla="*/ 89 h 118"/>
                <a:gd name="T14" fmla="*/ 40 w 102"/>
                <a:gd name="T15" fmla="*/ 83 h 118"/>
                <a:gd name="T16" fmla="*/ 45 w 102"/>
                <a:gd name="T17" fmla="*/ 81 h 118"/>
                <a:gd name="T18" fmla="*/ 49 w 102"/>
                <a:gd name="T19" fmla="*/ 78 h 118"/>
                <a:gd name="T20" fmla="*/ 55 w 102"/>
                <a:gd name="T21" fmla="*/ 74 h 118"/>
                <a:gd name="T22" fmla="*/ 60 w 102"/>
                <a:gd name="T23" fmla="*/ 70 h 118"/>
                <a:gd name="T24" fmla="*/ 66 w 102"/>
                <a:gd name="T25" fmla="*/ 66 h 118"/>
                <a:gd name="T26" fmla="*/ 74 w 102"/>
                <a:gd name="T27" fmla="*/ 59 h 118"/>
                <a:gd name="T28" fmla="*/ 81 w 102"/>
                <a:gd name="T29" fmla="*/ 51 h 118"/>
                <a:gd name="T30" fmla="*/ 89 w 102"/>
                <a:gd name="T31" fmla="*/ 45 h 118"/>
                <a:gd name="T32" fmla="*/ 97 w 102"/>
                <a:gd name="T33" fmla="*/ 40 h 118"/>
                <a:gd name="T34" fmla="*/ 100 w 102"/>
                <a:gd name="T35" fmla="*/ 34 h 118"/>
                <a:gd name="T36" fmla="*/ 102 w 102"/>
                <a:gd name="T37" fmla="*/ 28 h 118"/>
                <a:gd name="T38" fmla="*/ 102 w 102"/>
                <a:gd name="T39" fmla="*/ 26 h 118"/>
                <a:gd name="T40" fmla="*/ 100 w 102"/>
                <a:gd name="T41" fmla="*/ 24 h 118"/>
                <a:gd name="T42" fmla="*/ 95 w 102"/>
                <a:gd name="T43" fmla="*/ 21 h 118"/>
                <a:gd name="T44" fmla="*/ 91 w 102"/>
                <a:gd name="T45" fmla="*/ 19 h 118"/>
                <a:gd name="T46" fmla="*/ 85 w 102"/>
                <a:gd name="T47" fmla="*/ 15 h 118"/>
                <a:gd name="T48" fmla="*/ 79 w 102"/>
                <a:gd name="T49" fmla="*/ 15 h 118"/>
                <a:gd name="T50" fmla="*/ 72 w 102"/>
                <a:gd name="T51" fmla="*/ 11 h 118"/>
                <a:gd name="T52" fmla="*/ 68 w 102"/>
                <a:gd name="T53" fmla="*/ 9 h 118"/>
                <a:gd name="T54" fmla="*/ 62 w 102"/>
                <a:gd name="T55" fmla="*/ 7 h 118"/>
                <a:gd name="T56" fmla="*/ 57 w 102"/>
                <a:gd name="T57" fmla="*/ 5 h 118"/>
                <a:gd name="T58" fmla="*/ 51 w 102"/>
                <a:gd name="T59" fmla="*/ 4 h 118"/>
                <a:gd name="T60" fmla="*/ 47 w 102"/>
                <a:gd name="T61" fmla="*/ 2 h 118"/>
                <a:gd name="T62" fmla="*/ 43 w 102"/>
                <a:gd name="T63" fmla="*/ 0 h 118"/>
                <a:gd name="T64" fmla="*/ 40 w 102"/>
                <a:gd name="T65" fmla="*/ 0 h 118"/>
                <a:gd name="T66" fmla="*/ 36 w 102"/>
                <a:gd name="T67" fmla="*/ 0 h 118"/>
                <a:gd name="T68" fmla="*/ 40 w 102"/>
                <a:gd name="T69" fmla="*/ 4 h 118"/>
                <a:gd name="T70" fmla="*/ 43 w 102"/>
                <a:gd name="T71" fmla="*/ 9 h 118"/>
                <a:gd name="T72" fmla="*/ 51 w 102"/>
                <a:gd name="T73" fmla="*/ 15 h 118"/>
                <a:gd name="T74" fmla="*/ 59 w 102"/>
                <a:gd name="T75" fmla="*/ 21 h 118"/>
                <a:gd name="T76" fmla="*/ 64 w 102"/>
                <a:gd name="T77" fmla="*/ 26 h 118"/>
                <a:gd name="T78" fmla="*/ 70 w 102"/>
                <a:gd name="T79" fmla="*/ 32 h 118"/>
                <a:gd name="T80" fmla="*/ 72 w 102"/>
                <a:gd name="T81" fmla="*/ 36 h 118"/>
                <a:gd name="T82" fmla="*/ 72 w 102"/>
                <a:gd name="T83" fmla="*/ 40 h 118"/>
                <a:gd name="T84" fmla="*/ 70 w 102"/>
                <a:gd name="T85" fmla="*/ 43 h 118"/>
                <a:gd name="T86" fmla="*/ 66 w 102"/>
                <a:gd name="T87" fmla="*/ 43 h 118"/>
                <a:gd name="T88" fmla="*/ 62 w 102"/>
                <a:gd name="T89" fmla="*/ 47 h 118"/>
                <a:gd name="T90" fmla="*/ 57 w 102"/>
                <a:gd name="T91" fmla="*/ 49 h 118"/>
                <a:gd name="T92" fmla="*/ 51 w 102"/>
                <a:gd name="T93" fmla="*/ 55 h 118"/>
                <a:gd name="T94" fmla="*/ 45 w 102"/>
                <a:gd name="T95" fmla="*/ 61 h 118"/>
                <a:gd name="T96" fmla="*/ 40 w 102"/>
                <a:gd name="T97" fmla="*/ 68 h 118"/>
                <a:gd name="T98" fmla="*/ 34 w 102"/>
                <a:gd name="T99" fmla="*/ 74 h 118"/>
                <a:gd name="T100" fmla="*/ 28 w 102"/>
                <a:gd name="T101" fmla="*/ 81 h 118"/>
                <a:gd name="T102" fmla="*/ 22 w 102"/>
                <a:gd name="T103" fmla="*/ 87 h 118"/>
                <a:gd name="T104" fmla="*/ 17 w 102"/>
                <a:gd name="T105" fmla="*/ 95 h 118"/>
                <a:gd name="T106" fmla="*/ 11 w 102"/>
                <a:gd name="T107" fmla="*/ 100 h 118"/>
                <a:gd name="T108" fmla="*/ 7 w 102"/>
                <a:gd name="T109" fmla="*/ 106 h 118"/>
                <a:gd name="T110" fmla="*/ 3 w 102"/>
                <a:gd name="T111" fmla="*/ 112 h 118"/>
                <a:gd name="T112" fmla="*/ 2 w 102"/>
                <a:gd name="T113" fmla="*/ 114 h 118"/>
                <a:gd name="T114" fmla="*/ 0 w 102"/>
                <a:gd name="T115" fmla="*/ 116 h 118"/>
                <a:gd name="T116" fmla="*/ 0 w 102"/>
                <a:gd name="T117" fmla="*/ 118 h 118"/>
                <a:gd name="T118" fmla="*/ 0 w 102"/>
                <a:gd name="T11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2" h="118">
                  <a:moveTo>
                    <a:pt x="0" y="118"/>
                  </a:moveTo>
                  <a:lnTo>
                    <a:pt x="3" y="112"/>
                  </a:lnTo>
                  <a:lnTo>
                    <a:pt x="9" y="108"/>
                  </a:lnTo>
                  <a:lnTo>
                    <a:pt x="17" y="102"/>
                  </a:lnTo>
                  <a:lnTo>
                    <a:pt x="26" y="97"/>
                  </a:lnTo>
                  <a:lnTo>
                    <a:pt x="30" y="91"/>
                  </a:lnTo>
                  <a:lnTo>
                    <a:pt x="34" y="89"/>
                  </a:lnTo>
                  <a:lnTo>
                    <a:pt x="40" y="83"/>
                  </a:lnTo>
                  <a:lnTo>
                    <a:pt x="45" y="81"/>
                  </a:lnTo>
                  <a:lnTo>
                    <a:pt x="49" y="78"/>
                  </a:lnTo>
                  <a:lnTo>
                    <a:pt x="55" y="74"/>
                  </a:lnTo>
                  <a:lnTo>
                    <a:pt x="60" y="70"/>
                  </a:lnTo>
                  <a:lnTo>
                    <a:pt x="66" y="66"/>
                  </a:lnTo>
                  <a:lnTo>
                    <a:pt x="74" y="59"/>
                  </a:lnTo>
                  <a:lnTo>
                    <a:pt x="81" y="51"/>
                  </a:lnTo>
                  <a:lnTo>
                    <a:pt x="89" y="45"/>
                  </a:lnTo>
                  <a:lnTo>
                    <a:pt x="97" y="40"/>
                  </a:lnTo>
                  <a:lnTo>
                    <a:pt x="100" y="34"/>
                  </a:lnTo>
                  <a:lnTo>
                    <a:pt x="102" y="28"/>
                  </a:lnTo>
                  <a:lnTo>
                    <a:pt x="102" y="26"/>
                  </a:lnTo>
                  <a:lnTo>
                    <a:pt x="100" y="24"/>
                  </a:lnTo>
                  <a:lnTo>
                    <a:pt x="95" y="21"/>
                  </a:lnTo>
                  <a:lnTo>
                    <a:pt x="91" y="19"/>
                  </a:lnTo>
                  <a:lnTo>
                    <a:pt x="85" y="15"/>
                  </a:lnTo>
                  <a:lnTo>
                    <a:pt x="79" y="15"/>
                  </a:lnTo>
                  <a:lnTo>
                    <a:pt x="72" y="11"/>
                  </a:lnTo>
                  <a:lnTo>
                    <a:pt x="68" y="9"/>
                  </a:lnTo>
                  <a:lnTo>
                    <a:pt x="62" y="7"/>
                  </a:lnTo>
                  <a:lnTo>
                    <a:pt x="57" y="5"/>
                  </a:lnTo>
                  <a:lnTo>
                    <a:pt x="51" y="4"/>
                  </a:lnTo>
                  <a:lnTo>
                    <a:pt x="47" y="2"/>
                  </a:lnTo>
                  <a:lnTo>
                    <a:pt x="43" y="0"/>
                  </a:lnTo>
                  <a:lnTo>
                    <a:pt x="40" y="0"/>
                  </a:lnTo>
                  <a:lnTo>
                    <a:pt x="36" y="0"/>
                  </a:lnTo>
                  <a:lnTo>
                    <a:pt x="40" y="4"/>
                  </a:lnTo>
                  <a:lnTo>
                    <a:pt x="43" y="9"/>
                  </a:lnTo>
                  <a:lnTo>
                    <a:pt x="51" y="15"/>
                  </a:lnTo>
                  <a:lnTo>
                    <a:pt x="59" y="21"/>
                  </a:lnTo>
                  <a:lnTo>
                    <a:pt x="64" y="26"/>
                  </a:lnTo>
                  <a:lnTo>
                    <a:pt x="70" y="32"/>
                  </a:lnTo>
                  <a:lnTo>
                    <a:pt x="72" y="36"/>
                  </a:lnTo>
                  <a:lnTo>
                    <a:pt x="72" y="40"/>
                  </a:lnTo>
                  <a:lnTo>
                    <a:pt x="70" y="43"/>
                  </a:lnTo>
                  <a:lnTo>
                    <a:pt x="66" y="43"/>
                  </a:lnTo>
                  <a:lnTo>
                    <a:pt x="62" y="47"/>
                  </a:lnTo>
                  <a:lnTo>
                    <a:pt x="57" y="49"/>
                  </a:lnTo>
                  <a:lnTo>
                    <a:pt x="51" y="55"/>
                  </a:lnTo>
                  <a:lnTo>
                    <a:pt x="45" y="61"/>
                  </a:lnTo>
                  <a:lnTo>
                    <a:pt x="40" y="68"/>
                  </a:lnTo>
                  <a:lnTo>
                    <a:pt x="34" y="74"/>
                  </a:lnTo>
                  <a:lnTo>
                    <a:pt x="28" y="81"/>
                  </a:lnTo>
                  <a:lnTo>
                    <a:pt x="22" y="87"/>
                  </a:lnTo>
                  <a:lnTo>
                    <a:pt x="17" y="95"/>
                  </a:lnTo>
                  <a:lnTo>
                    <a:pt x="11" y="100"/>
                  </a:lnTo>
                  <a:lnTo>
                    <a:pt x="7" y="106"/>
                  </a:lnTo>
                  <a:lnTo>
                    <a:pt x="3" y="112"/>
                  </a:lnTo>
                  <a:lnTo>
                    <a:pt x="2" y="114"/>
                  </a:lnTo>
                  <a:lnTo>
                    <a:pt x="0" y="116"/>
                  </a:lnTo>
                  <a:lnTo>
                    <a:pt x="0" y="118"/>
                  </a:lnTo>
                  <a:lnTo>
                    <a:pt x="0"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2" name="Freeform 46"/>
            <p:cNvSpPr>
              <a:spLocks/>
            </p:cNvSpPr>
            <p:nvPr/>
          </p:nvSpPr>
          <p:spPr bwMode="auto">
            <a:xfrm>
              <a:off x="4627" y="1562"/>
              <a:ext cx="65" cy="81"/>
            </a:xfrm>
            <a:custGeom>
              <a:avLst/>
              <a:gdLst>
                <a:gd name="T0" fmla="*/ 23 w 129"/>
                <a:gd name="T1" fmla="*/ 6 h 162"/>
                <a:gd name="T2" fmla="*/ 13 w 129"/>
                <a:gd name="T3" fmla="*/ 21 h 162"/>
                <a:gd name="T4" fmla="*/ 7 w 129"/>
                <a:gd name="T5" fmla="*/ 35 h 162"/>
                <a:gd name="T6" fmla="*/ 4 w 129"/>
                <a:gd name="T7" fmla="*/ 48 h 162"/>
                <a:gd name="T8" fmla="*/ 0 w 129"/>
                <a:gd name="T9" fmla="*/ 59 h 162"/>
                <a:gd name="T10" fmla="*/ 0 w 129"/>
                <a:gd name="T11" fmla="*/ 67 h 162"/>
                <a:gd name="T12" fmla="*/ 5 w 129"/>
                <a:gd name="T13" fmla="*/ 75 h 162"/>
                <a:gd name="T14" fmla="*/ 13 w 129"/>
                <a:gd name="T15" fmla="*/ 76 h 162"/>
                <a:gd name="T16" fmla="*/ 24 w 129"/>
                <a:gd name="T17" fmla="*/ 76 h 162"/>
                <a:gd name="T18" fmla="*/ 38 w 129"/>
                <a:gd name="T19" fmla="*/ 76 h 162"/>
                <a:gd name="T20" fmla="*/ 49 w 129"/>
                <a:gd name="T21" fmla="*/ 78 h 162"/>
                <a:gd name="T22" fmla="*/ 61 w 129"/>
                <a:gd name="T23" fmla="*/ 80 h 162"/>
                <a:gd name="T24" fmla="*/ 76 w 129"/>
                <a:gd name="T25" fmla="*/ 82 h 162"/>
                <a:gd name="T26" fmla="*/ 87 w 129"/>
                <a:gd name="T27" fmla="*/ 86 h 162"/>
                <a:gd name="T28" fmla="*/ 89 w 129"/>
                <a:gd name="T29" fmla="*/ 86 h 162"/>
                <a:gd name="T30" fmla="*/ 87 w 129"/>
                <a:gd name="T31" fmla="*/ 94 h 162"/>
                <a:gd name="T32" fmla="*/ 83 w 129"/>
                <a:gd name="T33" fmla="*/ 105 h 162"/>
                <a:gd name="T34" fmla="*/ 80 w 129"/>
                <a:gd name="T35" fmla="*/ 120 h 162"/>
                <a:gd name="T36" fmla="*/ 74 w 129"/>
                <a:gd name="T37" fmla="*/ 137 h 162"/>
                <a:gd name="T38" fmla="*/ 72 w 129"/>
                <a:gd name="T39" fmla="*/ 149 h 162"/>
                <a:gd name="T40" fmla="*/ 72 w 129"/>
                <a:gd name="T41" fmla="*/ 162 h 162"/>
                <a:gd name="T42" fmla="*/ 83 w 129"/>
                <a:gd name="T43" fmla="*/ 153 h 162"/>
                <a:gd name="T44" fmla="*/ 99 w 129"/>
                <a:gd name="T45" fmla="*/ 141 h 162"/>
                <a:gd name="T46" fmla="*/ 110 w 129"/>
                <a:gd name="T47" fmla="*/ 134 h 162"/>
                <a:gd name="T48" fmla="*/ 123 w 129"/>
                <a:gd name="T49" fmla="*/ 124 h 162"/>
                <a:gd name="T50" fmla="*/ 129 w 129"/>
                <a:gd name="T51" fmla="*/ 118 h 162"/>
                <a:gd name="T52" fmla="*/ 118 w 129"/>
                <a:gd name="T53" fmla="*/ 122 h 162"/>
                <a:gd name="T54" fmla="*/ 108 w 129"/>
                <a:gd name="T55" fmla="*/ 124 h 162"/>
                <a:gd name="T56" fmla="*/ 99 w 129"/>
                <a:gd name="T57" fmla="*/ 128 h 162"/>
                <a:gd name="T58" fmla="*/ 93 w 129"/>
                <a:gd name="T59" fmla="*/ 130 h 162"/>
                <a:gd name="T60" fmla="*/ 97 w 129"/>
                <a:gd name="T61" fmla="*/ 122 h 162"/>
                <a:gd name="T62" fmla="*/ 102 w 129"/>
                <a:gd name="T63" fmla="*/ 107 h 162"/>
                <a:gd name="T64" fmla="*/ 108 w 129"/>
                <a:gd name="T65" fmla="*/ 88 h 162"/>
                <a:gd name="T66" fmla="*/ 106 w 129"/>
                <a:gd name="T67" fmla="*/ 76 h 162"/>
                <a:gd name="T68" fmla="*/ 99 w 129"/>
                <a:gd name="T69" fmla="*/ 73 h 162"/>
                <a:gd name="T70" fmla="*/ 89 w 129"/>
                <a:gd name="T71" fmla="*/ 69 h 162"/>
                <a:gd name="T72" fmla="*/ 72 w 129"/>
                <a:gd name="T73" fmla="*/ 67 h 162"/>
                <a:gd name="T74" fmla="*/ 59 w 129"/>
                <a:gd name="T75" fmla="*/ 65 h 162"/>
                <a:gd name="T76" fmla="*/ 42 w 129"/>
                <a:gd name="T77" fmla="*/ 63 h 162"/>
                <a:gd name="T78" fmla="*/ 28 w 129"/>
                <a:gd name="T79" fmla="*/ 61 h 162"/>
                <a:gd name="T80" fmla="*/ 19 w 129"/>
                <a:gd name="T81" fmla="*/ 57 h 162"/>
                <a:gd name="T82" fmla="*/ 15 w 129"/>
                <a:gd name="T83" fmla="*/ 56 h 162"/>
                <a:gd name="T84" fmla="*/ 15 w 129"/>
                <a:gd name="T85" fmla="*/ 42 h 162"/>
                <a:gd name="T86" fmla="*/ 21 w 129"/>
                <a:gd name="T87" fmla="*/ 23 h 162"/>
                <a:gd name="T88" fmla="*/ 24 w 129"/>
                <a:gd name="T89" fmla="*/ 6 h 162"/>
                <a:gd name="T90" fmla="*/ 26 w 129"/>
                <a:gd name="T91"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62">
                  <a:moveTo>
                    <a:pt x="26" y="0"/>
                  </a:moveTo>
                  <a:lnTo>
                    <a:pt x="23" y="6"/>
                  </a:lnTo>
                  <a:lnTo>
                    <a:pt x="19" y="14"/>
                  </a:lnTo>
                  <a:lnTo>
                    <a:pt x="13" y="21"/>
                  </a:lnTo>
                  <a:lnTo>
                    <a:pt x="11" y="29"/>
                  </a:lnTo>
                  <a:lnTo>
                    <a:pt x="7" y="35"/>
                  </a:lnTo>
                  <a:lnTo>
                    <a:pt x="5" y="40"/>
                  </a:lnTo>
                  <a:lnTo>
                    <a:pt x="4" y="48"/>
                  </a:lnTo>
                  <a:lnTo>
                    <a:pt x="2" y="54"/>
                  </a:lnTo>
                  <a:lnTo>
                    <a:pt x="0" y="59"/>
                  </a:lnTo>
                  <a:lnTo>
                    <a:pt x="0" y="63"/>
                  </a:lnTo>
                  <a:lnTo>
                    <a:pt x="0" y="67"/>
                  </a:lnTo>
                  <a:lnTo>
                    <a:pt x="4" y="73"/>
                  </a:lnTo>
                  <a:lnTo>
                    <a:pt x="5" y="75"/>
                  </a:lnTo>
                  <a:lnTo>
                    <a:pt x="9" y="76"/>
                  </a:lnTo>
                  <a:lnTo>
                    <a:pt x="13" y="76"/>
                  </a:lnTo>
                  <a:lnTo>
                    <a:pt x="19" y="78"/>
                  </a:lnTo>
                  <a:lnTo>
                    <a:pt x="24" y="76"/>
                  </a:lnTo>
                  <a:lnTo>
                    <a:pt x="30" y="76"/>
                  </a:lnTo>
                  <a:lnTo>
                    <a:pt x="38" y="76"/>
                  </a:lnTo>
                  <a:lnTo>
                    <a:pt x="43" y="78"/>
                  </a:lnTo>
                  <a:lnTo>
                    <a:pt x="49" y="78"/>
                  </a:lnTo>
                  <a:lnTo>
                    <a:pt x="55" y="78"/>
                  </a:lnTo>
                  <a:lnTo>
                    <a:pt x="61" y="80"/>
                  </a:lnTo>
                  <a:lnTo>
                    <a:pt x="66" y="80"/>
                  </a:lnTo>
                  <a:lnTo>
                    <a:pt x="76" y="82"/>
                  </a:lnTo>
                  <a:lnTo>
                    <a:pt x="83" y="84"/>
                  </a:lnTo>
                  <a:lnTo>
                    <a:pt x="87" y="86"/>
                  </a:lnTo>
                  <a:lnTo>
                    <a:pt x="91" y="86"/>
                  </a:lnTo>
                  <a:lnTo>
                    <a:pt x="89" y="86"/>
                  </a:lnTo>
                  <a:lnTo>
                    <a:pt x="89" y="90"/>
                  </a:lnTo>
                  <a:lnTo>
                    <a:pt x="87" y="94"/>
                  </a:lnTo>
                  <a:lnTo>
                    <a:pt x="85" y="99"/>
                  </a:lnTo>
                  <a:lnTo>
                    <a:pt x="83" y="105"/>
                  </a:lnTo>
                  <a:lnTo>
                    <a:pt x="81" y="113"/>
                  </a:lnTo>
                  <a:lnTo>
                    <a:pt x="80" y="120"/>
                  </a:lnTo>
                  <a:lnTo>
                    <a:pt x="78" y="130"/>
                  </a:lnTo>
                  <a:lnTo>
                    <a:pt x="74" y="137"/>
                  </a:lnTo>
                  <a:lnTo>
                    <a:pt x="74" y="143"/>
                  </a:lnTo>
                  <a:lnTo>
                    <a:pt x="72" y="149"/>
                  </a:lnTo>
                  <a:lnTo>
                    <a:pt x="72" y="156"/>
                  </a:lnTo>
                  <a:lnTo>
                    <a:pt x="72" y="162"/>
                  </a:lnTo>
                  <a:lnTo>
                    <a:pt x="78" y="160"/>
                  </a:lnTo>
                  <a:lnTo>
                    <a:pt x="83" y="153"/>
                  </a:lnTo>
                  <a:lnTo>
                    <a:pt x="95" y="145"/>
                  </a:lnTo>
                  <a:lnTo>
                    <a:pt x="99" y="141"/>
                  </a:lnTo>
                  <a:lnTo>
                    <a:pt x="104" y="137"/>
                  </a:lnTo>
                  <a:lnTo>
                    <a:pt x="110" y="134"/>
                  </a:lnTo>
                  <a:lnTo>
                    <a:pt x="116" y="130"/>
                  </a:lnTo>
                  <a:lnTo>
                    <a:pt x="123" y="124"/>
                  </a:lnTo>
                  <a:lnTo>
                    <a:pt x="129" y="120"/>
                  </a:lnTo>
                  <a:lnTo>
                    <a:pt x="129" y="118"/>
                  </a:lnTo>
                  <a:lnTo>
                    <a:pt x="123" y="122"/>
                  </a:lnTo>
                  <a:lnTo>
                    <a:pt x="118" y="122"/>
                  </a:lnTo>
                  <a:lnTo>
                    <a:pt x="112" y="124"/>
                  </a:lnTo>
                  <a:lnTo>
                    <a:pt x="108" y="124"/>
                  </a:lnTo>
                  <a:lnTo>
                    <a:pt x="104" y="126"/>
                  </a:lnTo>
                  <a:lnTo>
                    <a:pt x="99" y="128"/>
                  </a:lnTo>
                  <a:lnTo>
                    <a:pt x="97" y="130"/>
                  </a:lnTo>
                  <a:lnTo>
                    <a:pt x="93" y="130"/>
                  </a:lnTo>
                  <a:lnTo>
                    <a:pt x="93" y="126"/>
                  </a:lnTo>
                  <a:lnTo>
                    <a:pt x="97" y="122"/>
                  </a:lnTo>
                  <a:lnTo>
                    <a:pt x="99" y="115"/>
                  </a:lnTo>
                  <a:lnTo>
                    <a:pt x="102" y="107"/>
                  </a:lnTo>
                  <a:lnTo>
                    <a:pt x="104" y="97"/>
                  </a:lnTo>
                  <a:lnTo>
                    <a:pt x="108" y="88"/>
                  </a:lnTo>
                  <a:lnTo>
                    <a:pt x="108" y="80"/>
                  </a:lnTo>
                  <a:lnTo>
                    <a:pt x="106" y="76"/>
                  </a:lnTo>
                  <a:lnTo>
                    <a:pt x="102" y="75"/>
                  </a:lnTo>
                  <a:lnTo>
                    <a:pt x="99" y="73"/>
                  </a:lnTo>
                  <a:lnTo>
                    <a:pt x="95" y="71"/>
                  </a:lnTo>
                  <a:lnTo>
                    <a:pt x="89" y="69"/>
                  </a:lnTo>
                  <a:lnTo>
                    <a:pt x="80" y="67"/>
                  </a:lnTo>
                  <a:lnTo>
                    <a:pt x="72" y="67"/>
                  </a:lnTo>
                  <a:lnTo>
                    <a:pt x="66" y="65"/>
                  </a:lnTo>
                  <a:lnTo>
                    <a:pt x="59" y="65"/>
                  </a:lnTo>
                  <a:lnTo>
                    <a:pt x="49" y="63"/>
                  </a:lnTo>
                  <a:lnTo>
                    <a:pt x="42" y="63"/>
                  </a:lnTo>
                  <a:lnTo>
                    <a:pt x="34" y="61"/>
                  </a:lnTo>
                  <a:lnTo>
                    <a:pt x="28" y="61"/>
                  </a:lnTo>
                  <a:lnTo>
                    <a:pt x="23" y="59"/>
                  </a:lnTo>
                  <a:lnTo>
                    <a:pt x="19" y="57"/>
                  </a:lnTo>
                  <a:lnTo>
                    <a:pt x="15" y="57"/>
                  </a:lnTo>
                  <a:lnTo>
                    <a:pt x="15" y="56"/>
                  </a:lnTo>
                  <a:lnTo>
                    <a:pt x="13" y="50"/>
                  </a:lnTo>
                  <a:lnTo>
                    <a:pt x="15" y="42"/>
                  </a:lnTo>
                  <a:lnTo>
                    <a:pt x="17" y="33"/>
                  </a:lnTo>
                  <a:lnTo>
                    <a:pt x="21" y="23"/>
                  </a:lnTo>
                  <a:lnTo>
                    <a:pt x="23" y="14"/>
                  </a:lnTo>
                  <a:lnTo>
                    <a:pt x="24" y="6"/>
                  </a:lnTo>
                  <a:lnTo>
                    <a:pt x="26" y="2"/>
                  </a:lnTo>
                  <a:lnTo>
                    <a:pt x="26"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3" name="Freeform 47"/>
            <p:cNvSpPr>
              <a:spLocks/>
            </p:cNvSpPr>
            <p:nvPr/>
          </p:nvSpPr>
          <p:spPr bwMode="auto">
            <a:xfrm>
              <a:off x="4646" y="1988"/>
              <a:ext cx="62" cy="192"/>
            </a:xfrm>
            <a:custGeom>
              <a:avLst/>
              <a:gdLst>
                <a:gd name="T0" fmla="*/ 2 w 123"/>
                <a:gd name="T1" fmla="*/ 53 h 384"/>
                <a:gd name="T2" fmla="*/ 7 w 123"/>
                <a:gd name="T3" fmla="*/ 90 h 384"/>
                <a:gd name="T4" fmla="*/ 13 w 123"/>
                <a:gd name="T5" fmla="*/ 126 h 384"/>
                <a:gd name="T6" fmla="*/ 17 w 123"/>
                <a:gd name="T7" fmla="*/ 160 h 384"/>
                <a:gd name="T8" fmla="*/ 21 w 123"/>
                <a:gd name="T9" fmla="*/ 196 h 384"/>
                <a:gd name="T10" fmla="*/ 26 w 123"/>
                <a:gd name="T11" fmla="*/ 228 h 384"/>
                <a:gd name="T12" fmla="*/ 30 w 123"/>
                <a:gd name="T13" fmla="*/ 263 h 384"/>
                <a:gd name="T14" fmla="*/ 34 w 123"/>
                <a:gd name="T15" fmla="*/ 291 h 384"/>
                <a:gd name="T16" fmla="*/ 38 w 123"/>
                <a:gd name="T17" fmla="*/ 318 h 384"/>
                <a:gd name="T18" fmla="*/ 42 w 123"/>
                <a:gd name="T19" fmla="*/ 339 h 384"/>
                <a:gd name="T20" fmla="*/ 47 w 123"/>
                <a:gd name="T21" fmla="*/ 367 h 384"/>
                <a:gd name="T22" fmla="*/ 53 w 123"/>
                <a:gd name="T23" fmla="*/ 384 h 384"/>
                <a:gd name="T24" fmla="*/ 61 w 123"/>
                <a:gd name="T25" fmla="*/ 363 h 384"/>
                <a:gd name="T26" fmla="*/ 66 w 123"/>
                <a:gd name="T27" fmla="*/ 342 h 384"/>
                <a:gd name="T28" fmla="*/ 70 w 123"/>
                <a:gd name="T29" fmla="*/ 318 h 384"/>
                <a:gd name="T30" fmla="*/ 76 w 123"/>
                <a:gd name="T31" fmla="*/ 287 h 384"/>
                <a:gd name="T32" fmla="*/ 82 w 123"/>
                <a:gd name="T33" fmla="*/ 255 h 384"/>
                <a:gd name="T34" fmla="*/ 89 w 123"/>
                <a:gd name="T35" fmla="*/ 221 h 384"/>
                <a:gd name="T36" fmla="*/ 95 w 123"/>
                <a:gd name="T37" fmla="*/ 185 h 384"/>
                <a:gd name="T38" fmla="*/ 102 w 123"/>
                <a:gd name="T39" fmla="*/ 150 h 384"/>
                <a:gd name="T40" fmla="*/ 106 w 123"/>
                <a:gd name="T41" fmla="*/ 116 h 384"/>
                <a:gd name="T42" fmla="*/ 112 w 123"/>
                <a:gd name="T43" fmla="*/ 86 h 384"/>
                <a:gd name="T44" fmla="*/ 118 w 123"/>
                <a:gd name="T45" fmla="*/ 57 h 384"/>
                <a:gd name="T46" fmla="*/ 121 w 123"/>
                <a:gd name="T47" fmla="*/ 34 h 384"/>
                <a:gd name="T48" fmla="*/ 123 w 123"/>
                <a:gd name="T49" fmla="*/ 15 h 384"/>
                <a:gd name="T50" fmla="*/ 121 w 123"/>
                <a:gd name="T51" fmla="*/ 2 h 384"/>
                <a:gd name="T52" fmla="*/ 114 w 123"/>
                <a:gd name="T53" fmla="*/ 25 h 384"/>
                <a:gd name="T54" fmla="*/ 106 w 123"/>
                <a:gd name="T55" fmla="*/ 48 h 384"/>
                <a:gd name="T56" fmla="*/ 102 w 123"/>
                <a:gd name="T57" fmla="*/ 69 h 384"/>
                <a:gd name="T58" fmla="*/ 97 w 123"/>
                <a:gd name="T59" fmla="*/ 91 h 384"/>
                <a:gd name="T60" fmla="*/ 93 w 123"/>
                <a:gd name="T61" fmla="*/ 116 h 384"/>
                <a:gd name="T62" fmla="*/ 87 w 123"/>
                <a:gd name="T63" fmla="*/ 141 h 384"/>
                <a:gd name="T64" fmla="*/ 82 w 123"/>
                <a:gd name="T65" fmla="*/ 166 h 384"/>
                <a:gd name="T66" fmla="*/ 78 w 123"/>
                <a:gd name="T67" fmla="*/ 192 h 384"/>
                <a:gd name="T68" fmla="*/ 72 w 123"/>
                <a:gd name="T69" fmla="*/ 215 h 384"/>
                <a:gd name="T70" fmla="*/ 68 w 123"/>
                <a:gd name="T71" fmla="*/ 236 h 384"/>
                <a:gd name="T72" fmla="*/ 62 w 123"/>
                <a:gd name="T73" fmla="*/ 268 h 384"/>
                <a:gd name="T74" fmla="*/ 61 w 123"/>
                <a:gd name="T75" fmla="*/ 295 h 384"/>
                <a:gd name="T76" fmla="*/ 57 w 123"/>
                <a:gd name="T77" fmla="*/ 285 h 384"/>
                <a:gd name="T78" fmla="*/ 53 w 123"/>
                <a:gd name="T79" fmla="*/ 264 h 384"/>
                <a:gd name="T80" fmla="*/ 47 w 123"/>
                <a:gd name="T81" fmla="*/ 244 h 384"/>
                <a:gd name="T82" fmla="*/ 42 w 123"/>
                <a:gd name="T83" fmla="*/ 217 h 384"/>
                <a:gd name="T84" fmla="*/ 36 w 123"/>
                <a:gd name="T85" fmla="*/ 188 h 384"/>
                <a:gd name="T86" fmla="*/ 30 w 123"/>
                <a:gd name="T87" fmla="*/ 160 h 384"/>
                <a:gd name="T88" fmla="*/ 24 w 123"/>
                <a:gd name="T89" fmla="*/ 129 h 384"/>
                <a:gd name="T90" fmla="*/ 17 w 123"/>
                <a:gd name="T91" fmla="*/ 99 h 384"/>
                <a:gd name="T92" fmla="*/ 11 w 123"/>
                <a:gd name="T93" fmla="*/ 69 h 384"/>
                <a:gd name="T94" fmla="*/ 4 w 123"/>
                <a:gd name="T95" fmla="*/ 46 h 384"/>
                <a:gd name="T96" fmla="*/ 0 w 123"/>
                <a:gd name="T97" fmla="*/ 2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384">
                  <a:moveTo>
                    <a:pt x="0" y="29"/>
                  </a:moveTo>
                  <a:lnTo>
                    <a:pt x="2" y="36"/>
                  </a:lnTo>
                  <a:lnTo>
                    <a:pt x="2" y="46"/>
                  </a:lnTo>
                  <a:lnTo>
                    <a:pt x="2" y="53"/>
                  </a:lnTo>
                  <a:lnTo>
                    <a:pt x="4" y="63"/>
                  </a:lnTo>
                  <a:lnTo>
                    <a:pt x="5" y="71"/>
                  </a:lnTo>
                  <a:lnTo>
                    <a:pt x="5" y="80"/>
                  </a:lnTo>
                  <a:lnTo>
                    <a:pt x="7" y="90"/>
                  </a:lnTo>
                  <a:lnTo>
                    <a:pt x="7" y="99"/>
                  </a:lnTo>
                  <a:lnTo>
                    <a:pt x="9" y="107"/>
                  </a:lnTo>
                  <a:lnTo>
                    <a:pt x="11" y="116"/>
                  </a:lnTo>
                  <a:lnTo>
                    <a:pt x="13" y="126"/>
                  </a:lnTo>
                  <a:lnTo>
                    <a:pt x="13" y="133"/>
                  </a:lnTo>
                  <a:lnTo>
                    <a:pt x="15" y="143"/>
                  </a:lnTo>
                  <a:lnTo>
                    <a:pt x="15" y="152"/>
                  </a:lnTo>
                  <a:lnTo>
                    <a:pt x="17" y="160"/>
                  </a:lnTo>
                  <a:lnTo>
                    <a:pt x="17" y="167"/>
                  </a:lnTo>
                  <a:lnTo>
                    <a:pt x="19" y="177"/>
                  </a:lnTo>
                  <a:lnTo>
                    <a:pt x="21" y="187"/>
                  </a:lnTo>
                  <a:lnTo>
                    <a:pt x="21" y="196"/>
                  </a:lnTo>
                  <a:lnTo>
                    <a:pt x="23" y="204"/>
                  </a:lnTo>
                  <a:lnTo>
                    <a:pt x="24" y="213"/>
                  </a:lnTo>
                  <a:lnTo>
                    <a:pt x="24" y="221"/>
                  </a:lnTo>
                  <a:lnTo>
                    <a:pt x="26" y="228"/>
                  </a:lnTo>
                  <a:lnTo>
                    <a:pt x="26" y="238"/>
                  </a:lnTo>
                  <a:lnTo>
                    <a:pt x="28" y="245"/>
                  </a:lnTo>
                  <a:lnTo>
                    <a:pt x="28" y="253"/>
                  </a:lnTo>
                  <a:lnTo>
                    <a:pt x="30" y="263"/>
                  </a:lnTo>
                  <a:lnTo>
                    <a:pt x="30" y="268"/>
                  </a:lnTo>
                  <a:lnTo>
                    <a:pt x="32" y="278"/>
                  </a:lnTo>
                  <a:lnTo>
                    <a:pt x="32" y="283"/>
                  </a:lnTo>
                  <a:lnTo>
                    <a:pt x="34" y="291"/>
                  </a:lnTo>
                  <a:lnTo>
                    <a:pt x="34" y="297"/>
                  </a:lnTo>
                  <a:lnTo>
                    <a:pt x="36" y="304"/>
                  </a:lnTo>
                  <a:lnTo>
                    <a:pt x="36" y="310"/>
                  </a:lnTo>
                  <a:lnTo>
                    <a:pt x="38" y="318"/>
                  </a:lnTo>
                  <a:lnTo>
                    <a:pt x="38" y="323"/>
                  </a:lnTo>
                  <a:lnTo>
                    <a:pt x="40" y="329"/>
                  </a:lnTo>
                  <a:lnTo>
                    <a:pt x="40" y="333"/>
                  </a:lnTo>
                  <a:lnTo>
                    <a:pt x="42" y="339"/>
                  </a:lnTo>
                  <a:lnTo>
                    <a:pt x="42" y="344"/>
                  </a:lnTo>
                  <a:lnTo>
                    <a:pt x="43" y="350"/>
                  </a:lnTo>
                  <a:lnTo>
                    <a:pt x="45" y="360"/>
                  </a:lnTo>
                  <a:lnTo>
                    <a:pt x="47" y="367"/>
                  </a:lnTo>
                  <a:lnTo>
                    <a:pt x="49" y="373"/>
                  </a:lnTo>
                  <a:lnTo>
                    <a:pt x="51" y="379"/>
                  </a:lnTo>
                  <a:lnTo>
                    <a:pt x="51" y="382"/>
                  </a:lnTo>
                  <a:lnTo>
                    <a:pt x="53" y="384"/>
                  </a:lnTo>
                  <a:lnTo>
                    <a:pt x="57" y="384"/>
                  </a:lnTo>
                  <a:lnTo>
                    <a:pt x="61" y="379"/>
                  </a:lnTo>
                  <a:lnTo>
                    <a:pt x="61" y="371"/>
                  </a:lnTo>
                  <a:lnTo>
                    <a:pt x="61" y="363"/>
                  </a:lnTo>
                  <a:lnTo>
                    <a:pt x="62" y="358"/>
                  </a:lnTo>
                  <a:lnTo>
                    <a:pt x="62" y="354"/>
                  </a:lnTo>
                  <a:lnTo>
                    <a:pt x="64" y="348"/>
                  </a:lnTo>
                  <a:lnTo>
                    <a:pt x="66" y="342"/>
                  </a:lnTo>
                  <a:lnTo>
                    <a:pt x="66" y="337"/>
                  </a:lnTo>
                  <a:lnTo>
                    <a:pt x="68" y="329"/>
                  </a:lnTo>
                  <a:lnTo>
                    <a:pt x="68" y="323"/>
                  </a:lnTo>
                  <a:lnTo>
                    <a:pt x="70" y="318"/>
                  </a:lnTo>
                  <a:lnTo>
                    <a:pt x="72" y="310"/>
                  </a:lnTo>
                  <a:lnTo>
                    <a:pt x="74" y="302"/>
                  </a:lnTo>
                  <a:lnTo>
                    <a:pt x="74" y="295"/>
                  </a:lnTo>
                  <a:lnTo>
                    <a:pt x="76" y="287"/>
                  </a:lnTo>
                  <a:lnTo>
                    <a:pt x="78" y="280"/>
                  </a:lnTo>
                  <a:lnTo>
                    <a:pt x="80" y="270"/>
                  </a:lnTo>
                  <a:lnTo>
                    <a:pt x="80" y="263"/>
                  </a:lnTo>
                  <a:lnTo>
                    <a:pt x="82" y="255"/>
                  </a:lnTo>
                  <a:lnTo>
                    <a:pt x="83" y="245"/>
                  </a:lnTo>
                  <a:lnTo>
                    <a:pt x="85" y="236"/>
                  </a:lnTo>
                  <a:lnTo>
                    <a:pt x="87" y="228"/>
                  </a:lnTo>
                  <a:lnTo>
                    <a:pt x="89" y="221"/>
                  </a:lnTo>
                  <a:lnTo>
                    <a:pt x="91" y="211"/>
                  </a:lnTo>
                  <a:lnTo>
                    <a:pt x="93" y="202"/>
                  </a:lnTo>
                  <a:lnTo>
                    <a:pt x="93" y="194"/>
                  </a:lnTo>
                  <a:lnTo>
                    <a:pt x="95" y="185"/>
                  </a:lnTo>
                  <a:lnTo>
                    <a:pt x="95" y="175"/>
                  </a:lnTo>
                  <a:lnTo>
                    <a:pt x="99" y="167"/>
                  </a:lnTo>
                  <a:lnTo>
                    <a:pt x="99" y="160"/>
                  </a:lnTo>
                  <a:lnTo>
                    <a:pt x="102" y="150"/>
                  </a:lnTo>
                  <a:lnTo>
                    <a:pt x="102" y="141"/>
                  </a:lnTo>
                  <a:lnTo>
                    <a:pt x="104" y="133"/>
                  </a:lnTo>
                  <a:lnTo>
                    <a:pt x="104" y="126"/>
                  </a:lnTo>
                  <a:lnTo>
                    <a:pt x="106" y="116"/>
                  </a:lnTo>
                  <a:lnTo>
                    <a:pt x="108" y="109"/>
                  </a:lnTo>
                  <a:lnTo>
                    <a:pt x="110" y="99"/>
                  </a:lnTo>
                  <a:lnTo>
                    <a:pt x="110" y="91"/>
                  </a:lnTo>
                  <a:lnTo>
                    <a:pt x="112" y="86"/>
                  </a:lnTo>
                  <a:lnTo>
                    <a:pt x="114" y="76"/>
                  </a:lnTo>
                  <a:lnTo>
                    <a:pt x="114" y="69"/>
                  </a:lnTo>
                  <a:lnTo>
                    <a:pt x="116" y="63"/>
                  </a:lnTo>
                  <a:lnTo>
                    <a:pt x="118" y="57"/>
                  </a:lnTo>
                  <a:lnTo>
                    <a:pt x="118" y="50"/>
                  </a:lnTo>
                  <a:lnTo>
                    <a:pt x="120" y="44"/>
                  </a:lnTo>
                  <a:lnTo>
                    <a:pt x="120" y="38"/>
                  </a:lnTo>
                  <a:lnTo>
                    <a:pt x="121" y="34"/>
                  </a:lnTo>
                  <a:lnTo>
                    <a:pt x="121" y="29"/>
                  </a:lnTo>
                  <a:lnTo>
                    <a:pt x="121" y="23"/>
                  </a:lnTo>
                  <a:lnTo>
                    <a:pt x="121" y="19"/>
                  </a:lnTo>
                  <a:lnTo>
                    <a:pt x="123" y="15"/>
                  </a:lnTo>
                  <a:lnTo>
                    <a:pt x="123" y="8"/>
                  </a:lnTo>
                  <a:lnTo>
                    <a:pt x="123" y="4"/>
                  </a:lnTo>
                  <a:lnTo>
                    <a:pt x="123" y="0"/>
                  </a:lnTo>
                  <a:lnTo>
                    <a:pt x="121" y="2"/>
                  </a:lnTo>
                  <a:lnTo>
                    <a:pt x="121" y="6"/>
                  </a:lnTo>
                  <a:lnTo>
                    <a:pt x="118" y="12"/>
                  </a:lnTo>
                  <a:lnTo>
                    <a:pt x="116" y="17"/>
                  </a:lnTo>
                  <a:lnTo>
                    <a:pt x="114" y="25"/>
                  </a:lnTo>
                  <a:lnTo>
                    <a:pt x="112" y="34"/>
                  </a:lnTo>
                  <a:lnTo>
                    <a:pt x="110" y="36"/>
                  </a:lnTo>
                  <a:lnTo>
                    <a:pt x="108" y="42"/>
                  </a:lnTo>
                  <a:lnTo>
                    <a:pt x="106" y="48"/>
                  </a:lnTo>
                  <a:lnTo>
                    <a:pt x="106" y="53"/>
                  </a:lnTo>
                  <a:lnTo>
                    <a:pt x="104" y="57"/>
                  </a:lnTo>
                  <a:lnTo>
                    <a:pt x="102" y="63"/>
                  </a:lnTo>
                  <a:lnTo>
                    <a:pt x="102" y="69"/>
                  </a:lnTo>
                  <a:lnTo>
                    <a:pt x="101" y="74"/>
                  </a:lnTo>
                  <a:lnTo>
                    <a:pt x="99" y="80"/>
                  </a:lnTo>
                  <a:lnTo>
                    <a:pt x="99" y="86"/>
                  </a:lnTo>
                  <a:lnTo>
                    <a:pt x="97" y="91"/>
                  </a:lnTo>
                  <a:lnTo>
                    <a:pt x="95" y="99"/>
                  </a:lnTo>
                  <a:lnTo>
                    <a:pt x="95" y="103"/>
                  </a:lnTo>
                  <a:lnTo>
                    <a:pt x="93" y="110"/>
                  </a:lnTo>
                  <a:lnTo>
                    <a:pt x="93" y="116"/>
                  </a:lnTo>
                  <a:lnTo>
                    <a:pt x="91" y="124"/>
                  </a:lnTo>
                  <a:lnTo>
                    <a:pt x="89" y="129"/>
                  </a:lnTo>
                  <a:lnTo>
                    <a:pt x="89" y="135"/>
                  </a:lnTo>
                  <a:lnTo>
                    <a:pt x="87" y="141"/>
                  </a:lnTo>
                  <a:lnTo>
                    <a:pt x="87" y="148"/>
                  </a:lnTo>
                  <a:lnTo>
                    <a:pt x="85" y="154"/>
                  </a:lnTo>
                  <a:lnTo>
                    <a:pt x="83" y="162"/>
                  </a:lnTo>
                  <a:lnTo>
                    <a:pt x="82" y="166"/>
                  </a:lnTo>
                  <a:lnTo>
                    <a:pt x="82" y="173"/>
                  </a:lnTo>
                  <a:lnTo>
                    <a:pt x="80" y="179"/>
                  </a:lnTo>
                  <a:lnTo>
                    <a:pt x="80" y="187"/>
                  </a:lnTo>
                  <a:lnTo>
                    <a:pt x="78" y="192"/>
                  </a:lnTo>
                  <a:lnTo>
                    <a:pt x="76" y="198"/>
                  </a:lnTo>
                  <a:lnTo>
                    <a:pt x="74" y="204"/>
                  </a:lnTo>
                  <a:lnTo>
                    <a:pt x="74" y="209"/>
                  </a:lnTo>
                  <a:lnTo>
                    <a:pt x="72" y="215"/>
                  </a:lnTo>
                  <a:lnTo>
                    <a:pt x="72" y="221"/>
                  </a:lnTo>
                  <a:lnTo>
                    <a:pt x="70" y="226"/>
                  </a:lnTo>
                  <a:lnTo>
                    <a:pt x="70" y="230"/>
                  </a:lnTo>
                  <a:lnTo>
                    <a:pt x="68" y="236"/>
                  </a:lnTo>
                  <a:lnTo>
                    <a:pt x="68" y="242"/>
                  </a:lnTo>
                  <a:lnTo>
                    <a:pt x="66" y="251"/>
                  </a:lnTo>
                  <a:lnTo>
                    <a:pt x="64" y="263"/>
                  </a:lnTo>
                  <a:lnTo>
                    <a:pt x="62" y="268"/>
                  </a:lnTo>
                  <a:lnTo>
                    <a:pt x="62" y="276"/>
                  </a:lnTo>
                  <a:lnTo>
                    <a:pt x="61" y="282"/>
                  </a:lnTo>
                  <a:lnTo>
                    <a:pt x="61" y="289"/>
                  </a:lnTo>
                  <a:lnTo>
                    <a:pt x="61" y="295"/>
                  </a:lnTo>
                  <a:lnTo>
                    <a:pt x="61" y="297"/>
                  </a:lnTo>
                  <a:lnTo>
                    <a:pt x="59" y="293"/>
                  </a:lnTo>
                  <a:lnTo>
                    <a:pt x="59" y="291"/>
                  </a:lnTo>
                  <a:lnTo>
                    <a:pt x="57" y="285"/>
                  </a:lnTo>
                  <a:lnTo>
                    <a:pt x="57" y="278"/>
                  </a:lnTo>
                  <a:lnTo>
                    <a:pt x="55" y="274"/>
                  </a:lnTo>
                  <a:lnTo>
                    <a:pt x="53" y="268"/>
                  </a:lnTo>
                  <a:lnTo>
                    <a:pt x="53" y="264"/>
                  </a:lnTo>
                  <a:lnTo>
                    <a:pt x="51" y="259"/>
                  </a:lnTo>
                  <a:lnTo>
                    <a:pt x="49" y="255"/>
                  </a:lnTo>
                  <a:lnTo>
                    <a:pt x="49" y="249"/>
                  </a:lnTo>
                  <a:lnTo>
                    <a:pt x="47" y="244"/>
                  </a:lnTo>
                  <a:lnTo>
                    <a:pt x="47" y="238"/>
                  </a:lnTo>
                  <a:lnTo>
                    <a:pt x="45" y="230"/>
                  </a:lnTo>
                  <a:lnTo>
                    <a:pt x="43" y="225"/>
                  </a:lnTo>
                  <a:lnTo>
                    <a:pt x="42" y="217"/>
                  </a:lnTo>
                  <a:lnTo>
                    <a:pt x="42" y="211"/>
                  </a:lnTo>
                  <a:lnTo>
                    <a:pt x="40" y="204"/>
                  </a:lnTo>
                  <a:lnTo>
                    <a:pt x="38" y="196"/>
                  </a:lnTo>
                  <a:lnTo>
                    <a:pt x="36" y="188"/>
                  </a:lnTo>
                  <a:lnTo>
                    <a:pt x="34" y="183"/>
                  </a:lnTo>
                  <a:lnTo>
                    <a:pt x="32" y="173"/>
                  </a:lnTo>
                  <a:lnTo>
                    <a:pt x="30" y="166"/>
                  </a:lnTo>
                  <a:lnTo>
                    <a:pt x="30" y="160"/>
                  </a:lnTo>
                  <a:lnTo>
                    <a:pt x="28" y="152"/>
                  </a:lnTo>
                  <a:lnTo>
                    <a:pt x="26" y="143"/>
                  </a:lnTo>
                  <a:lnTo>
                    <a:pt x="26" y="135"/>
                  </a:lnTo>
                  <a:lnTo>
                    <a:pt x="24" y="129"/>
                  </a:lnTo>
                  <a:lnTo>
                    <a:pt x="23" y="122"/>
                  </a:lnTo>
                  <a:lnTo>
                    <a:pt x="21" y="114"/>
                  </a:lnTo>
                  <a:lnTo>
                    <a:pt x="19" y="107"/>
                  </a:lnTo>
                  <a:lnTo>
                    <a:pt x="17" y="99"/>
                  </a:lnTo>
                  <a:lnTo>
                    <a:pt x="15" y="91"/>
                  </a:lnTo>
                  <a:lnTo>
                    <a:pt x="13" y="84"/>
                  </a:lnTo>
                  <a:lnTo>
                    <a:pt x="13" y="76"/>
                  </a:lnTo>
                  <a:lnTo>
                    <a:pt x="11" y="69"/>
                  </a:lnTo>
                  <a:lnTo>
                    <a:pt x="9" y="65"/>
                  </a:lnTo>
                  <a:lnTo>
                    <a:pt x="7" y="57"/>
                  </a:lnTo>
                  <a:lnTo>
                    <a:pt x="5" y="52"/>
                  </a:lnTo>
                  <a:lnTo>
                    <a:pt x="4" y="46"/>
                  </a:lnTo>
                  <a:lnTo>
                    <a:pt x="4" y="40"/>
                  </a:lnTo>
                  <a:lnTo>
                    <a:pt x="2" y="34"/>
                  </a:lnTo>
                  <a:lnTo>
                    <a:pt x="2" y="29"/>
                  </a:lnTo>
                  <a:lnTo>
                    <a:pt x="0" y="25"/>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4" name="Freeform 48"/>
            <p:cNvSpPr>
              <a:spLocks/>
            </p:cNvSpPr>
            <p:nvPr/>
          </p:nvSpPr>
          <p:spPr bwMode="auto">
            <a:xfrm>
              <a:off x="4603" y="2173"/>
              <a:ext cx="92" cy="58"/>
            </a:xfrm>
            <a:custGeom>
              <a:avLst/>
              <a:gdLst>
                <a:gd name="T0" fmla="*/ 95 w 185"/>
                <a:gd name="T1" fmla="*/ 6 h 116"/>
                <a:gd name="T2" fmla="*/ 86 w 185"/>
                <a:gd name="T3" fmla="*/ 17 h 116"/>
                <a:gd name="T4" fmla="*/ 73 w 185"/>
                <a:gd name="T5" fmla="*/ 28 h 116"/>
                <a:gd name="T6" fmla="*/ 61 w 185"/>
                <a:gd name="T7" fmla="*/ 42 h 116"/>
                <a:gd name="T8" fmla="*/ 52 w 185"/>
                <a:gd name="T9" fmla="*/ 53 h 116"/>
                <a:gd name="T10" fmla="*/ 40 w 185"/>
                <a:gd name="T11" fmla="*/ 63 h 116"/>
                <a:gd name="T12" fmla="*/ 29 w 185"/>
                <a:gd name="T13" fmla="*/ 74 h 116"/>
                <a:gd name="T14" fmla="*/ 21 w 185"/>
                <a:gd name="T15" fmla="*/ 84 h 116"/>
                <a:gd name="T16" fmla="*/ 10 w 185"/>
                <a:gd name="T17" fmla="*/ 95 h 116"/>
                <a:gd name="T18" fmla="*/ 0 w 185"/>
                <a:gd name="T19" fmla="*/ 108 h 116"/>
                <a:gd name="T20" fmla="*/ 0 w 185"/>
                <a:gd name="T21" fmla="*/ 114 h 116"/>
                <a:gd name="T22" fmla="*/ 8 w 185"/>
                <a:gd name="T23" fmla="*/ 116 h 116"/>
                <a:gd name="T24" fmla="*/ 21 w 185"/>
                <a:gd name="T25" fmla="*/ 112 h 116"/>
                <a:gd name="T26" fmla="*/ 33 w 185"/>
                <a:gd name="T27" fmla="*/ 108 h 116"/>
                <a:gd name="T28" fmla="*/ 46 w 185"/>
                <a:gd name="T29" fmla="*/ 103 h 116"/>
                <a:gd name="T30" fmla="*/ 61 w 185"/>
                <a:gd name="T31" fmla="*/ 97 h 116"/>
                <a:gd name="T32" fmla="*/ 76 w 185"/>
                <a:gd name="T33" fmla="*/ 89 h 116"/>
                <a:gd name="T34" fmla="*/ 92 w 185"/>
                <a:gd name="T35" fmla="*/ 82 h 116"/>
                <a:gd name="T36" fmla="*/ 109 w 185"/>
                <a:gd name="T37" fmla="*/ 74 h 116"/>
                <a:gd name="T38" fmla="*/ 124 w 185"/>
                <a:gd name="T39" fmla="*/ 66 h 116"/>
                <a:gd name="T40" fmla="*/ 139 w 185"/>
                <a:gd name="T41" fmla="*/ 59 h 116"/>
                <a:gd name="T42" fmla="*/ 150 w 185"/>
                <a:gd name="T43" fmla="*/ 51 h 116"/>
                <a:gd name="T44" fmla="*/ 164 w 185"/>
                <a:gd name="T45" fmla="*/ 46 h 116"/>
                <a:gd name="T46" fmla="*/ 173 w 185"/>
                <a:gd name="T47" fmla="*/ 40 h 116"/>
                <a:gd name="T48" fmla="*/ 183 w 185"/>
                <a:gd name="T49" fmla="*/ 32 h 116"/>
                <a:gd name="T50" fmla="*/ 185 w 185"/>
                <a:gd name="T51" fmla="*/ 28 h 116"/>
                <a:gd name="T52" fmla="*/ 173 w 185"/>
                <a:gd name="T53" fmla="*/ 32 h 116"/>
                <a:gd name="T54" fmla="*/ 154 w 185"/>
                <a:gd name="T55" fmla="*/ 40 h 116"/>
                <a:gd name="T56" fmla="*/ 139 w 185"/>
                <a:gd name="T57" fmla="*/ 46 h 116"/>
                <a:gd name="T58" fmla="*/ 128 w 185"/>
                <a:gd name="T59" fmla="*/ 49 h 116"/>
                <a:gd name="T60" fmla="*/ 116 w 185"/>
                <a:gd name="T61" fmla="*/ 53 h 116"/>
                <a:gd name="T62" fmla="*/ 105 w 185"/>
                <a:gd name="T63" fmla="*/ 59 h 116"/>
                <a:gd name="T64" fmla="*/ 95 w 185"/>
                <a:gd name="T65" fmla="*/ 63 h 116"/>
                <a:gd name="T66" fmla="*/ 86 w 185"/>
                <a:gd name="T67" fmla="*/ 66 h 116"/>
                <a:gd name="T68" fmla="*/ 73 w 185"/>
                <a:gd name="T69" fmla="*/ 70 h 116"/>
                <a:gd name="T70" fmla="*/ 59 w 185"/>
                <a:gd name="T71" fmla="*/ 74 h 116"/>
                <a:gd name="T72" fmla="*/ 55 w 185"/>
                <a:gd name="T73" fmla="*/ 76 h 116"/>
                <a:gd name="T74" fmla="*/ 59 w 185"/>
                <a:gd name="T75" fmla="*/ 72 h 116"/>
                <a:gd name="T76" fmla="*/ 65 w 185"/>
                <a:gd name="T77" fmla="*/ 63 h 116"/>
                <a:gd name="T78" fmla="*/ 71 w 185"/>
                <a:gd name="T79" fmla="*/ 51 h 116"/>
                <a:gd name="T80" fmla="*/ 80 w 185"/>
                <a:gd name="T81" fmla="*/ 38 h 116"/>
                <a:gd name="T82" fmla="*/ 88 w 185"/>
                <a:gd name="T83" fmla="*/ 25 h 116"/>
                <a:gd name="T84" fmla="*/ 93 w 185"/>
                <a:gd name="T85" fmla="*/ 13 h 116"/>
                <a:gd name="T86" fmla="*/ 101 w 185"/>
                <a:gd name="T87" fmla="*/ 2 h 116"/>
                <a:gd name="T88" fmla="*/ 103 w 185"/>
                <a:gd name="T8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5" h="116">
                  <a:moveTo>
                    <a:pt x="103" y="0"/>
                  </a:moveTo>
                  <a:lnTo>
                    <a:pt x="95" y="6"/>
                  </a:lnTo>
                  <a:lnTo>
                    <a:pt x="90" y="11"/>
                  </a:lnTo>
                  <a:lnTo>
                    <a:pt x="86" y="17"/>
                  </a:lnTo>
                  <a:lnTo>
                    <a:pt x="80" y="23"/>
                  </a:lnTo>
                  <a:lnTo>
                    <a:pt x="73" y="28"/>
                  </a:lnTo>
                  <a:lnTo>
                    <a:pt x="67" y="36"/>
                  </a:lnTo>
                  <a:lnTo>
                    <a:pt x="61" y="42"/>
                  </a:lnTo>
                  <a:lnTo>
                    <a:pt x="55" y="47"/>
                  </a:lnTo>
                  <a:lnTo>
                    <a:pt x="52" y="53"/>
                  </a:lnTo>
                  <a:lnTo>
                    <a:pt x="46" y="57"/>
                  </a:lnTo>
                  <a:lnTo>
                    <a:pt x="40" y="63"/>
                  </a:lnTo>
                  <a:lnTo>
                    <a:pt x="35" y="68"/>
                  </a:lnTo>
                  <a:lnTo>
                    <a:pt x="29" y="74"/>
                  </a:lnTo>
                  <a:lnTo>
                    <a:pt x="25" y="80"/>
                  </a:lnTo>
                  <a:lnTo>
                    <a:pt x="21" y="84"/>
                  </a:lnTo>
                  <a:lnTo>
                    <a:pt x="19" y="87"/>
                  </a:lnTo>
                  <a:lnTo>
                    <a:pt x="10" y="95"/>
                  </a:lnTo>
                  <a:lnTo>
                    <a:pt x="6" y="103"/>
                  </a:lnTo>
                  <a:lnTo>
                    <a:pt x="0" y="108"/>
                  </a:lnTo>
                  <a:lnTo>
                    <a:pt x="0" y="112"/>
                  </a:lnTo>
                  <a:lnTo>
                    <a:pt x="0" y="114"/>
                  </a:lnTo>
                  <a:lnTo>
                    <a:pt x="2" y="116"/>
                  </a:lnTo>
                  <a:lnTo>
                    <a:pt x="8" y="116"/>
                  </a:lnTo>
                  <a:lnTo>
                    <a:pt x="17" y="116"/>
                  </a:lnTo>
                  <a:lnTo>
                    <a:pt x="21" y="112"/>
                  </a:lnTo>
                  <a:lnTo>
                    <a:pt x="27" y="110"/>
                  </a:lnTo>
                  <a:lnTo>
                    <a:pt x="33" y="108"/>
                  </a:lnTo>
                  <a:lnTo>
                    <a:pt x="40" y="106"/>
                  </a:lnTo>
                  <a:lnTo>
                    <a:pt x="46" y="103"/>
                  </a:lnTo>
                  <a:lnTo>
                    <a:pt x="54" y="99"/>
                  </a:lnTo>
                  <a:lnTo>
                    <a:pt x="61" y="97"/>
                  </a:lnTo>
                  <a:lnTo>
                    <a:pt x="69" y="93"/>
                  </a:lnTo>
                  <a:lnTo>
                    <a:pt x="76" y="89"/>
                  </a:lnTo>
                  <a:lnTo>
                    <a:pt x="84" y="85"/>
                  </a:lnTo>
                  <a:lnTo>
                    <a:pt x="92" y="82"/>
                  </a:lnTo>
                  <a:lnTo>
                    <a:pt x="101" y="78"/>
                  </a:lnTo>
                  <a:lnTo>
                    <a:pt x="109" y="74"/>
                  </a:lnTo>
                  <a:lnTo>
                    <a:pt x="116" y="70"/>
                  </a:lnTo>
                  <a:lnTo>
                    <a:pt x="124" y="66"/>
                  </a:lnTo>
                  <a:lnTo>
                    <a:pt x="131" y="63"/>
                  </a:lnTo>
                  <a:lnTo>
                    <a:pt x="139" y="59"/>
                  </a:lnTo>
                  <a:lnTo>
                    <a:pt x="145" y="55"/>
                  </a:lnTo>
                  <a:lnTo>
                    <a:pt x="150" y="51"/>
                  </a:lnTo>
                  <a:lnTo>
                    <a:pt x="158" y="49"/>
                  </a:lnTo>
                  <a:lnTo>
                    <a:pt x="164" y="46"/>
                  </a:lnTo>
                  <a:lnTo>
                    <a:pt x="170" y="42"/>
                  </a:lnTo>
                  <a:lnTo>
                    <a:pt x="173" y="40"/>
                  </a:lnTo>
                  <a:lnTo>
                    <a:pt x="177" y="38"/>
                  </a:lnTo>
                  <a:lnTo>
                    <a:pt x="183" y="32"/>
                  </a:lnTo>
                  <a:lnTo>
                    <a:pt x="185" y="30"/>
                  </a:lnTo>
                  <a:lnTo>
                    <a:pt x="185" y="28"/>
                  </a:lnTo>
                  <a:lnTo>
                    <a:pt x="181" y="30"/>
                  </a:lnTo>
                  <a:lnTo>
                    <a:pt x="173" y="32"/>
                  </a:lnTo>
                  <a:lnTo>
                    <a:pt x="164" y="36"/>
                  </a:lnTo>
                  <a:lnTo>
                    <a:pt x="154" y="40"/>
                  </a:lnTo>
                  <a:lnTo>
                    <a:pt x="145" y="44"/>
                  </a:lnTo>
                  <a:lnTo>
                    <a:pt x="139" y="46"/>
                  </a:lnTo>
                  <a:lnTo>
                    <a:pt x="133" y="47"/>
                  </a:lnTo>
                  <a:lnTo>
                    <a:pt x="128" y="49"/>
                  </a:lnTo>
                  <a:lnTo>
                    <a:pt x="122" y="53"/>
                  </a:lnTo>
                  <a:lnTo>
                    <a:pt x="116" y="53"/>
                  </a:lnTo>
                  <a:lnTo>
                    <a:pt x="111" y="57"/>
                  </a:lnTo>
                  <a:lnTo>
                    <a:pt x="105" y="59"/>
                  </a:lnTo>
                  <a:lnTo>
                    <a:pt x="101" y="61"/>
                  </a:lnTo>
                  <a:lnTo>
                    <a:pt x="95" y="63"/>
                  </a:lnTo>
                  <a:lnTo>
                    <a:pt x="90" y="65"/>
                  </a:lnTo>
                  <a:lnTo>
                    <a:pt x="86" y="66"/>
                  </a:lnTo>
                  <a:lnTo>
                    <a:pt x="80" y="68"/>
                  </a:lnTo>
                  <a:lnTo>
                    <a:pt x="73" y="70"/>
                  </a:lnTo>
                  <a:lnTo>
                    <a:pt x="65" y="74"/>
                  </a:lnTo>
                  <a:lnTo>
                    <a:pt x="59" y="74"/>
                  </a:lnTo>
                  <a:lnTo>
                    <a:pt x="55" y="76"/>
                  </a:lnTo>
                  <a:lnTo>
                    <a:pt x="55" y="76"/>
                  </a:lnTo>
                  <a:lnTo>
                    <a:pt x="55" y="76"/>
                  </a:lnTo>
                  <a:lnTo>
                    <a:pt x="59" y="72"/>
                  </a:lnTo>
                  <a:lnTo>
                    <a:pt x="61" y="68"/>
                  </a:lnTo>
                  <a:lnTo>
                    <a:pt x="65" y="63"/>
                  </a:lnTo>
                  <a:lnTo>
                    <a:pt x="69" y="57"/>
                  </a:lnTo>
                  <a:lnTo>
                    <a:pt x="71" y="51"/>
                  </a:lnTo>
                  <a:lnTo>
                    <a:pt x="76" y="46"/>
                  </a:lnTo>
                  <a:lnTo>
                    <a:pt x="80" y="38"/>
                  </a:lnTo>
                  <a:lnTo>
                    <a:pt x="84" y="32"/>
                  </a:lnTo>
                  <a:lnTo>
                    <a:pt x="88" y="25"/>
                  </a:lnTo>
                  <a:lnTo>
                    <a:pt x="90" y="19"/>
                  </a:lnTo>
                  <a:lnTo>
                    <a:pt x="93" y="13"/>
                  </a:lnTo>
                  <a:lnTo>
                    <a:pt x="97" y="9"/>
                  </a:lnTo>
                  <a:lnTo>
                    <a:pt x="101" y="2"/>
                  </a:lnTo>
                  <a:lnTo>
                    <a:pt x="103" y="0"/>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5" name="Freeform 49"/>
            <p:cNvSpPr>
              <a:spLocks/>
            </p:cNvSpPr>
            <p:nvPr/>
          </p:nvSpPr>
          <p:spPr bwMode="auto">
            <a:xfrm>
              <a:off x="4693" y="2174"/>
              <a:ext cx="66" cy="66"/>
            </a:xfrm>
            <a:custGeom>
              <a:avLst/>
              <a:gdLst>
                <a:gd name="T0" fmla="*/ 70 w 131"/>
                <a:gd name="T1" fmla="*/ 0 h 131"/>
                <a:gd name="T2" fmla="*/ 65 w 131"/>
                <a:gd name="T3" fmla="*/ 9 h 131"/>
                <a:gd name="T4" fmla="*/ 59 w 131"/>
                <a:gd name="T5" fmla="*/ 19 h 131"/>
                <a:gd name="T6" fmla="*/ 55 w 131"/>
                <a:gd name="T7" fmla="*/ 25 h 131"/>
                <a:gd name="T8" fmla="*/ 51 w 131"/>
                <a:gd name="T9" fmla="*/ 30 h 131"/>
                <a:gd name="T10" fmla="*/ 47 w 131"/>
                <a:gd name="T11" fmla="*/ 36 h 131"/>
                <a:gd name="T12" fmla="*/ 46 w 131"/>
                <a:gd name="T13" fmla="*/ 42 h 131"/>
                <a:gd name="T14" fmla="*/ 40 w 131"/>
                <a:gd name="T15" fmla="*/ 47 h 131"/>
                <a:gd name="T16" fmla="*/ 36 w 131"/>
                <a:gd name="T17" fmla="*/ 53 h 131"/>
                <a:gd name="T18" fmla="*/ 32 w 131"/>
                <a:gd name="T19" fmla="*/ 59 h 131"/>
                <a:gd name="T20" fmla="*/ 30 w 131"/>
                <a:gd name="T21" fmla="*/ 66 h 131"/>
                <a:gd name="T22" fmla="*/ 27 w 131"/>
                <a:gd name="T23" fmla="*/ 72 h 131"/>
                <a:gd name="T24" fmla="*/ 23 w 131"/>
                <a:gd name="T25" fmla="*/ 78 h 131"/>
                <a:gd name="T26" fmla="*/ 21 w 131"/>
                <a:gd name="T27" fmla="*/ 83 h 131"/>
                <a:gd name="T28" fmla="*/ 17 w 131"/>
                <a:gd name="T29" fmla="*/ 89 h 131"/>
                <a:gd name="T30" fmla="*/ 13 w 131"/>
                <a:gd name="T31" fmla="*/ 95 h 131"/>
                <a:gd name="T32" fmla="*/ 11 w 131"/>
                <a:gd name="T33" fmla="*/ 101 h 131"/>
                <a:gd name="T34" fmla="*/ 8 w 131"/>
                <a:gd name="T35" fmla="*/ 104 h 131"/>
                <a:gd name="T36" fmla="*/ 6 w 131"/>
                <a:gd name="T37" fmla="*/ 110 h 131"/>
                <a:gd name="T38" fmla="*/ 2 w 131"/>
                <a:gd name="T39" fmla="*/ 118 h 131"/>
                <a:gd name="T40" fmla="*/ 2 w 131"/>
                <a:gd name="T41" fmla="*/ 123 h 131"/>
                <a:gd name="T42" fmla="*/ 0 w 131"/>
                <a:gd name="T43" fmla="*/ 127 h 131"/>
                <a:gd name="T44" fmla="*/ 2 w 131"/>
                <a:gd name="T45" fmla="*/ 131 h 131"/>
                <a:gd name="T46" fmla="*/ 6 w 131"/>
                <a:gd name="T47" fmla="*/ 129 h 131"/>
                <a:gd name="T48" fmla="*/ 11 w 131"/>
                <a:gd name="T49" fmla="*/ 127 h 131"/>
                <a:gd name="T50" fmla="*/ 19 w 131"/>
                <a:gd name="T51" fmla="*/ 120 h 131"/>
                <a:gd name="T52" fmla="*/ 28 w 131"/>
                <a:gd name="T53" fmla="*/ 114 h 131"/>
                <a:gd name="T54" fmla="*/ 32 w 131"/>
                <a:gd name="T55" fmla="*/ 108 h 131"/>
                <a:gd name="T56" fmla="*/ 38 w 131"/>
                <a:gd name="T57" fmla="*/ 104 h 131"/>
                <a:gd name="T58" fmla="*/ 44 w 131"/>
                <a:gd name="T59" fmla="*/ 101 h 131"/>
                <a:gd name="T60" fmla="*/ 49 w 131"/>
                <a:gd name="T61" fmla="*/ 97 h 131"/>
                <a:gd name="T62" fmla="*/ 55 w 131"/>
                <a:gd name="T63" fmla="*/ 93 h 131"/>
                <a:gd name="T64" fmla="*/ 61 w 131"/>
                <a:gd name="T65" fmla="*/ 87 h 131"/>
                <a:gd name="T66" fmla="*/ 65 w 131"/>
                <a:gd name="T67" fmla="*/ 83 h 131"/>
                <a:gd name="T68" fmla="*/ 70 w 131"/>
                <a:gd name="T69" fmla="*/ 80 h 131"/>
                <a:gd name="T70" fmla="*/ 76 w 131"/>
                <a:gd name="T71" fmla="*/ 74 h 131"/>
                <a:gd name="T72" fmla="*/ 82 w 131"/>
                <a:gd name="T73" fmla="*/ 70 h 131"/>
                <a:gd name="T74" fmla="*/ 87 w 131"/>
                <a:gd name="T75" fmla="*/ 66 h 131"/>
                <a:gd name="T76" fmla="*/ 95 w 131"/>
                <a:gd name="T77" fmla="*/ 63 h 131"/>
                <a:gd name="T78" fmla="*/ 103 w 131"/>
                <a:gd name="T79" fmla="*/ 53 h 131"/>
                <a:gd name="T80" fmla="*/ 112 w 131"/>
                <a:gd name="T81" fmla="*/ 45 h 131"/>
                <a:gd name="T82" fmla="*/ 120 w 131"/>
                <a:gd name="T83" fmla="*/ 38 h 131"/>
                <a:gd name="T84" fmla="*/ 125 w 131"/>
                <a:gd name="T85" fmla="*/ 34 h 131"/>
                <a:gd name="T86" fmla="*/ 127 w 131"/>
                <a:gd name="T87" fmla="*/ 28 h 131"/>
                <a:gd name="T88" fmla="*/ 131 w 131"/>
                <a:gd name="T89" fmla="*/ 26 h 131"/>
                <a:gd name="T90" fmla="*/ 129 w 131"/>
                <a:gd name="T91" fmla="*/ 25 h 131"/>
                <a:gd name="T92" fmla="*/ 125 w 131"/>
                <a:gd name="T93" fmla="*/ 28 h 131"/>
                <a:gd name="T94" fmla="*/ 120 w 131"/>
                <a:gd name="T95" fmla="*/ 30 h 131"/>
                <a:gd name="T96" fmla="*/ 114 w 131"/>
                <a:gd name="T97" fmla="*/ 32 h 131"/>
                <a:gd name="T98" fmla="*/ 106 w 131"/>
                <a:gd name="T99" fmla="*/ 36 h 131"/>
                <a:gd name="T100" fmla="*/ 101 w 131"/>
                <a:gd name="T101" fmla="*/ 40 h 131"/>
                <a:gd name="T102" fmla="*/ 93 w 131"/>
                <a:gd name="T103" fmla="*/ 44 h 131"/>
                <a:gd name="T104" fmla="*/ 87 w 131"/>
                <a:gd name="T105" fmla="*/ 47 h 131"/>
                <a:gd name="T106" fmla="*/ 80 w 131"/>
                <a:gd name="T107" fmla="*/ 51 h 131"/>
                <a:gd name="T108" fmla="*/ 74 w 131"/>
                <a:gd name="T109" fmla="*/ 55 h 131"/>
                <a:gd name="T110" fmla="*/ 68 w 131"/>
                <a:gd name="T111" fmla="*/ 59 h 131"/>
                <a:gd name="T112" fmla="*/ 63 w 131"/>
                <a:gd name="T113" fmla="*/ 63 h 131"/>
                <a:gd name="T114" fmla="*/ 59 w 131"/>
                <a:gd name="T115" fmla="*/ 64 h 131"/>
                <a:gd name="T116" fmla="*/ 55 w 131"/>
                <a:gd name="T117" fmla="*/ 68 h 131"/>
                <a:gd name="T118" fmla="*/ 49 w 131"/>
                <a:gd name="T119" fmla="*/ 72 h 131"/>
                <a:gd name="T120" fmla="*/ 47 w 131"/>
                <a:gd name="T121" fmla="*/ 74 h 131"/>
                <a:gd name="T122" fmla="*/ 70 w 131"/>
                <a:gd name="T123" fmla="*/ 0 h 131"/>
                <a:gd name="T124" fmla="*/ 70 w 131"/>
                <a:gd name="T12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31">
                  <a:moveTo>
                    <a:pt x="70" y="0"/>
                  </a:moveTo>
                  <a:lnTo>
                    <a:pt x="65" y="9"/>
                  </a:lnTo>
                  <a:lnTo>
                    <a:pt x="59" y="19"/>
                  </a:lnTo>
                  <a:lnTo>
                    <a:pt x="55" y="25"/>
                  </a:lnTo>
                  <a:lnTo>
                    <a:pt x="51" y="30"/>
                  </a:lnTo>
                  <a:lnTo>
                    <a:pt x="47" y="36"/>
                  </a:lnTo>
                  <a:lnTo>
                    <a:pt x="46" y="42"/>
                  </a:lnTo>
                  <a:lnTo>
                    <a:pt x="40" y="47"/>
                  </a:lnTo>
                  <a:lnTo>
                    <a:pt x="36" y="53"/>
                  </a:lnTo>
                  <a:lnTo>
                    <a:pt x="32" y="59"/>
                  </a:lnTo>
                  <a:lnTo>
                    <a:pt x="30" y="66"/>
                  </a:lnTo>
                  <a:lnTo>
                    <a:pt x="27" y="72"/>
                  </a:lnTo>
                  <a:lnTo>
                    <a:pt x="23" y="78"/>
                  </a:lnTo>
                  <a:lnTo>
                    <a:pt x="21" y="83"/>
                  </a:lnTo>
                  <a:lnTo>
                    <a:pt x="17" y="89"/>
                  </a:lnTo>
                  <a:lnTo>
                    <a:pt x="13" y="95"/>
                  </a:lnTo>
                  <a:lnTo>
                    <a:pt x="11" y="101"/>
                  </a:lnTo>
                  <a:lnTo>
                    <a:pt x="8" y="104"/>
                  </a:lnTo>
                  <a:lnTo>
                    <a:pt x="6" y="110"/>
                  </a:lnTo>
                  <a:lnTo>
                    <a:pt x="2" y="118"/>
                  </a:lnTo>
                  <a:lnTo>
                    <a:pt x="2" y="123"/>
                  </a:lnTo>
                  <a:lnTo>
                    <a:pt x="0" y="127"/>
                  </a:lnTo>
                  <a:lnTo>
                    <a:pt x="2" y="131"/>
                  </a:lnTo>
                  <a:lnTo>
                    <a:pt x="6" y="129"/>
                  </a:lnTo>
                  <a:lnTo>
                    <a:pt x="11" y="127"/>
                  </a:lnTo>
                  <a:lnTo>
                    <a:pt x="19" y="120"/>
                  </a:lnTo>
                  <a:lnTo>
                    <a:pt x="28" y="114"/>
                  </a:lnTo>
                  <a:lnTo>
                    <a:pt x="32" y="108"/>
                  </a:lnTo>
                  <a:lnTo>
                    <a:pt x="38" y="104"/>
                  </a:lnTo>
                  <a:lnTo>
                    <a:pt x="44" y="101"/>
                  </a:lnTo>
                  <a:lnTo>
                    <a:pt x="49" y="97"/>
                  </a:lnTo>
                  <a:lnTo>
                    <a:pt x="55" y="93"/>
                  </a:lnTo>
                  <a:lnTo>
                    <a:pt x="61" y="87"/>
                  </a:lnTo>
                  <a:lnTo>
                    <a:pt x="65" y="83"/>
                  </a:lnTo>
                  <a:lnTo>
                    <a:pt x="70" y="80"/>
                  </a:lnTo>
                  <a:lnTo>
                    <a:pt x="76" y="74"/>
                  </a:lnTo>
                  <a:lnTo>
                    <a:pt x="82" y="70"/>
                  </a:lnTo>
                  <a:lnTo>
                    <a:pt x="87" y="66"/>
                  </a:lnTo>
                  <a:lnTo>
                    <a:pt x="95" y="63"/>
                  </a:lnTo>
                  <a:lnTo>
                    <a:pt x="103" y="53"/>
                  </a:lnTo>
                  <a:lnTo>
                    <a:pt x="112" y="45"/>
                  </a:lnTo>
                  <a:lnTo>
                    <a:pt x="120" y="38"/>
                  </a:lnTo>
                  <a:lnTo>
                    <a:pt x="125" y="34"/>
                  </a:lnTo>
                  <a:lnTo>
                    <a:pt x="127" y="28"/>
                  </a:lnTo>
                  <a:lnTo>
                    <a:pt x="131" y="26"/>
                  </a:lnTo>
                  <a:lnTo>
                    <a:pt x="129" y="25"/>
                  </a:lnTo>
                  <a:lnTo>
                    <a:pt x="125" y="28"/>
                  </a:lnTo>
                  <a:lnTo>
                    <a:pt x="120" y="30"/>
                  </a:lnTo>
                  <a:lnTo>
                    <a:pt x="114" y="32"/>
                  </a:lnTo>
                  <a:lnTo>
                    <a:pt x="106" y="36"/>
                  </a:lnTo>
                  <a:lnTo>
                    <a:pt x="101" y="40"/>
                  </a:lnTo>
                  <a:lnTo>
                    <a:pt x="93" y="44"/>
                  </a:lnTo>
                  <a:lnTo>
                    <a:pt x="87" y="47"/>
                  </a:lnTo>
                  <a:lnTo>
                    <a:pt x="80" y="51"/>
                  </a:lnTo>
                  <a:lnTo>
                    <a:pt x="74" y="55"/>
                  </a:lnTo>
                  <a:lnTo>
                    <a:pt x="68" y="59"/>
                  </a:lnTo>
                  <a:lnTo>
                    <a:pt x="63" y="63"/>
                  </a:lnTo>
                  <a:lnTo>
                    <a:pt x="59" y="64"/>
                  </a:lnTo>
                  <a:lnTo>
                    <a:pt x="55" y="68"/>
                  </a:lnTo>
                  <a:lnTo>
                    <a:pt x="49" y="72"/>
                  </a:lnTo>
                  <a:lnTo>
                    <a:pt x="47" y="74"/>
                  </a:lnTo>
                  <a:lnTo>
                    <a:pt x="70" y="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6" name="Freeform 50"/>
            <p:cNvSpPr>
              <a:spLocks/>
            </p:cNvSpPr>
            <p:nvPr/>
          </p:nvSpPr>
          <p:spPr bwMode="auto">
            <a:xfrm>
              <a:off x="4724" y="1966"/>
              <a:ext cx="77" cy="205"/>
            </a:xfrm>
            <a:custGeom>
              <a:avLst/>
              <a:gdLst>
                <a:gd name="T0" fmla="*/ 2 w 154"/>
                <a:gd name="T1" fmla="*/ 71 h 409"/>
                <a:gd name="T2" fmla="*/ 5 w 154"/>
                <a:gd name="T3" fmla="*/ 101 h 409"/>
                <a:gd name="T4" fmla="*/ 9 w 154"/>
                <a:gd name="T5" fmla="*/ 132 h 409"/>
                <a:gd name="T6" fmla="*/ 13 w 154"/>
                <a:gd name="T7" fmla="*/ 164 h 409"/>
                <a:gd name="T8" fmla="*/ 17 w 154"/>
                <a:gd name="T9" fmla="*/ 194 h 409"/>
                <a:gd name="T10" fmla="*/ 21 w 154"/>
                <a:gd name="T11" fmla="*/ 227 h 409"/>
                <a:gd name="T12" fmla="*/ 24 w 154"/>
                <a:gd name="T13" fmla="*/ 257 h 409"/>
                <a:gd name="T14" fmla="*/ 28 w 154"/>
                <a:gd name="T15" fmla="*/ 286 h 409"/>
                <a:gd name="T16" fmla="*/ 32 w 154"/>
                <a:gd name="T17" fmla="*/ 314 h 409"/>
                <a:gd name="T18" fmla="*/ 34 w 154"/>
                <a:gd name="T19" fmla="*/ 339 h 409"/>
                <a:gd name="T20" fmla="*/ 38 w 154"/>
                <a:gd name="T21" fmla="*/ 360 h 409"/>
                <a:gd name="T22" fmla="*/ 40 w 154"/>
                <a:gd name="T23" fmla="*/ 379 h 409"/>
                <a:gd name="T24" fmla="*/ 45 w 154"/>
                <a:gd name="T25" fmla="*/ 402 h 409"/>
                <a:gd name="T26" fmla="*/ 57 w 154"/>
                <a:gd name="T27" fmla="*/ 402 h 409"/>
                <a:gd name="T28" fmla="*/ 64 w 154"/>
                <a:gd name="T29" fmla="*/ 371 h 409"/>
                <a:gd name="T30" fmla="*/ 72 w 154"/>
                <a:gd name="T31" fmla="*/ 346 h 409"/>
                <a:gd name="T32" fmla="*/ 79 w 154"/>
                <a:gd name="T33" fmla="*/ 316 h 409"/>
                <a:gd name="T34" fmla="*/ 89 w 154"/>
                <a:gd name="T35" fmla="*/ 282 h 409"/>
                <a:gd name="T36" fmla="*/ 97 w 154"/>
                <a:gd name="T37" fmla="*/ 246 h 409"/>
                <a:gd name="T38" fmla="*/ 106 w 154"/>
                <a:gd name="T39" fmla="*/ 208 h 409"/>
                <a:gd name="T40" fmla="*/ 117 w 154"/>
                <a:gd name="T41" fmla="*/ 172 h 409"/>
                <a:gd name="T42" fmla="*/ 125 w 154"/>
                <a:gd name="T43" fmla="*/ 134 h 409"/>
                <a:gd name="T44" fmla="*/ 133 w 154"/>
                <a:gd name="T45" fmla="*/ 99 h 409"/>
                <a:gd name="T46" fmla="*/ 140 w 154"/>
                <a:gd name="T47" fmla="*/ 67 h 409"/>
                <a:gd name="T48" fmla="*/ 146 w 154"/>
                <a:gd name="T49" fmla="*/ 42 h 409"/>
                <a:gd name="T50" fmla="*/ 152 w 154"/>
                <a:gd name="T51" fmla="*/ 16 h 409"/>
                <a:gd name="T52" fmla="*/ 152 w 154"/>
                <a:gd name="T53" fmla="*/ 0 h 409"/>
                <a:gd name="T54" fmla="*/ 144 w 154"/>
                <a:gd name="T55" fmla="*/ 18 h 409"/>
                <a:gd name="T56" fmla="*/ 136 w 154"/>
                <a:gd name="T57" fmla="*/ 40 h 409"/>
                <a:gd name="T58" fmla="*/ 131 w 154"/>
                <a:gd name="T59" fmla="*/ 63 h 409"/>
                <a:gd name="T60" fmla="*/ 123 w 154"/>
                <a:gd name="T61" fmla="*/ 88 h 409"/>
                <a:gd name="T62" fmla="*/ 116 w 154"/>
                <a:gd name="T63" fmla="*/ 116 h 409"/>
                <a:gd name="T64" fmla="*/ 106 w 154"/>
                <a:gd name="T65" fmla="*/ 147 h 409"/>
                <a:gd name="T66" fmla="*/ 98 w 154"/>
                <a:gd name="T67" fmla="*/ 179 h 409"/>
                <a:gd name="T68" fmla="*/ 91 w 154"/>
                <a:gd name="T69" fmla="*/ 210 h 409"/>
                <a:gd name="T70" fmla="*/ 83 w 154"/>
                <a:gd name="T71" fmla="*/ 238 h 409"/>
                <a:gd name="T72" fmla="*/ 74 w 154"/>
                <a:gd name="T73" fmla="*/ 265 h 409"/>
                <a:gd name="T74" fmla="*/ 68 w 154"/>
                <a:gd name="T75" fmla="*/ 288 h 409"/>
                <a:gd name="T76" fmla="*/ 60 w 154"/>
                <a:gd name="T77" fmla="*/ 318 h 409"/>
                <a:gd name="T78" fmla="*/ 55 w 154"/>
                <a:gd name="T79" fmla="*/ 335 h 409"/>
                <a:gd name="T80" fmla="*/ 53 w 154"/>
                <a:gd name="T81" fmla="*/ 316 h 409"/>
                <a:gd name="T82" fmla="*/ 45 w 154"/>
                <a:gd name="T83" fmla="*/ 282 h 409"/>
                <a:gd name="T84" fmla="*/ 41 w 154"/>
                <a:gd name="T85" fmla="*/ 261 h 409"/>
                <a:gd name="T86" fmla="*/ 36 w 154"/>
                <a:gd name="T87" fmla="*/ 236 h 409"/>
                <a:gd name="T88" fmla="*/ 32 w 154"/>
                <a:gd name="T89" fmla="*/ 211 h 409"/>
                <a:gd name="T90" fmla="*/ 28 w 154"/>
                <a:gd name="T91" fmla="*/ 187 h 409"/>
                <a:gd name="T92" fmla="*/ 22 w 154"/>
                <a:gd name="T93" fmla="*/ 160 h 409"/>
                <a:gd name="T94" fmla="*/ 17 w 154"/>
                <a:gd name="T95" fmla="*/ 135 h 409"/>
                <a:gd name="T96" fmla="*/ 11 w 154"/>
                <a:gd name="T97" fmla="*/ 113 h 409"/>
                <a:gd name="T98" fmla="*/ 7 w 154"/>
                <a:gd name="T99" fmla="*/ 94 h 409"/>
                <a:gd name="T100" fmla="*/ 2 w 154"/>
                <a:gd name="T101" fmla="*/ 63 h 409"/>
                <a:gd name="T102" fmla="*/ 0 w 154"/>
                <a:gd name="T103" fmla="*/ 5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4" h="409">
                  <a:moveTo>
                    <a:pt x="0" y="52"/>
                  </a:moveTo>
                  <a:lnTo>
                    <a:pt x="0" y="57"/>
                  </a:lnTo>
                  <a:lnTo>
                    <a:pt x="0" y="65"/>
                  </a:lnTo>
                  <a:lnTo>
                    <a:pt x="2" y="71"/>
                  </a:lnTo>
                  <a:lnTo>
                    <a:pt x="3" y="78"/>
                  </a:lnTo>
                  <a:lnTo>
                    <a:pt x="3" y="86"/>
                  </a:lnTo>
                  <a:lnTo>
                    <a:pt x="3" y="94"/>
                  </a:lnTo>
                  <a:lnTo>
                    <a:pt x="5" y="101"/>
                  </a:lnTo>
                  <a:lnTo>
                    <a:pt x="7" y="109"/>
                  </a:lnTo>
                  <a:lnTo>
                    <a:pt x="7" y="116"/>
                  </a:lnTo>
                  <a:lnTo>
                    <a:pt x="9" y="124"/>
                  </a:lnTo>
                  <a:lnTo>
                    <a:pt x="9" y="132"/>
                  </a:lnTo>
                  <a:lnTo>
                    <a:pt x="11" y="139"/>
                  </a:lnTo>
                  <a:lnTo>
                    <a:pt x="11" y="147"/>
                  </a:lnTo>
                  <a:lnTo>
                    <a:pt x="13" y="154"/>
                  </a:lnTo>
                  <a:lnTo>
                    <a:pt x="13" y="164"/>
                  </a:lnTo>
                  <a:lnTo>
                    <a:pt x="15" y="172"/>
                  </a:lnTo>
                  <a:lnTo>
                    <a:pt x="15" y="179"/>
                  </a:lnTo>
                  <a:lnTo>
                    <a:pt x="17" y="187"/>
                  </a:lnTo>
                  <a:lnTo>
                    <a:pt x="17" y="194"/>
                  </a:lnTo>
                  <a:lnTo>
                    <a:pt x="19" y="204"/>
                  </a:lnTo>
                  <a:lnTo>
                    <a:pt x="19" y="210"/>
                  </a:lnTo>
                  <a:lnTo>
                    <a:pt x="21" y="219"/>
                  </a:lnTo>
                  <a:lnTo>
                    <a:pt x="21" y="227"/>
                  </a:lnTo>
                  <a:lnTo>
                    <a:pt x="22" y="234"/>
                  </a:lnTo>
                  <a:lnTo>
                    <a:pt x="22" y="242"/>
                  </a:lnTo>
                  <a:lnTo>
                    <a:pt x="24" y="250"/>
                  </a:lnTo>
                  <a:lnTo>
                    <a:pt x="24" y="257"/>
                  </a:lnTo>
                  <a:lnTo>
                    <a:pt x="26" y="265"/>
                  </a:lnTo>
                  <a:lnTo>
                    <a:pt x="26" y="272"/>
                  </a:lnTo>
                  <a:lnTo>
                    <a:pt x="28" y="278"/>
                  </a:lnTo>
                  <a:lnTo>
                    <a:pt x="28" y="286"/>
                  </a:lnTo>
                  <a:lnTo>
                    <a:pt x="30" y="295"/>
                  </a:lnTo>
                  <a:lnTo>
                    <a:pt x="30" y="301"/>
                  </a:lnTo>
                  <a:lnTo>
                    <a:pt x="32" y="307"/>
                  </a:lnTo>
                  <a:lnTo>
                    <a:pt x="32" y="314"/>
                  </a:lnTo>
                  <a:lnTo>
                    <a:pt x="32" y="320"/>
                  </a:lnTo>
                  <a:lnTo>
                    <a:pt x="32" y="326"/>
                  </a:lnTo>
                  <a:lnTo>
                    <a:pt x="34" y="333"/>
                  </a:lnTo>
                  <a:lnTo>
                    <a:pt x="34" y="339"/>
                  </a:lnTo>
                  <a:lnTo>
                    <a:pt x="36" y="345"/>
                  </a:lnTo>
                  <a:lnTo>
                    <a:pt x="36" y="350"/>
                  </a:lnTo>
                  <a:lnTo>
                    <a:pt x="36" y="356"/>
                  </a:lnTo>
                  <a:lnTo>
                    <a:pt x="38" y="360"/>
                  </a:lnTo>
                  <a:lnTo>
                    <a:pt x="38" y="365"/>
                  </a:lnTo>
                  <a:lnTo>
                    <a:pt x="38" y="371"/>
                  </a:lnTo>
                  <a:lnTo>
                    <a:pt x="40" y="375"/>
                  </a:lnTo>
                  <a:lnTo>
                    <a:pt x="40" y="379"/>
                  </a:lnTo>
                  <a:lnTo>
                    <a:pt x="41" y="385"/>
                  </a:lnTo>
                  <a:lnTo>
                    <a:pt x="43" y="390"/>
                  </a:lnTo>
                  <a:lnTo>
                    <a:pt x="45" y="398"/>
                  </a:lnTo>
                  <a:lnTo>
                    <a:pt x="45" y="402"/>
                  </a:lnTo>
                  <a:lnTo>
                    <a:pt x="49" y="405"/>
                  </a:lnTo>
                  <a:lnTo>
                    <a:pt x="51" y="409"/>
                  </a:lnTo>
                  <a:lnTo>
                    <a:pt x="55" y="407"/>
                  </a:lnTo>
                  <a:lnTo>
                    <a:pt x="57" y="402"/>
                  </a:lnTo>
                  <a:lnTo>
                    <a:pt x="59" y="396"/>
                  </a:lnTo>
                  <a:lnTo>
                    <a:pt x="60" y="388"/>
                  </a:lnTo>
                  <a:lnTo>
                    <a:pt x="62" y="379"/>
                  </a:lnTo>
                  <a:lnTo>
                    <a:pt x="64" y="371"/>
                  </a:lnTo>
                  <a:lnTo>
                    <a:pt x="66" y="367"/>
                  </a:lnTo>
                  <a:lnTo>
                    <a:pt x="66" y="360"/>
                  </a:lnTo>
                  <a:lnTo>
                    <a:pt x="70" y="354"/>
                  </a:lnTo>
                  <a:lnTo>
                    <a:pt x="72" y="346"/>
                  </a:lnTo>
                  <a:lnTo>
                    <a:pt x="74" y="341"/>
                  </a:lnTo>
                  <a:lnTo>
                    <a:pt x="76" y="333"/>
                  </a:lnTo>
                  <a:lnTo>
                    <a:pt x="78" y="326"/>
                  </a:lnTo>
                  <a:lnTo>
                    <a:pt x="79" y="316"/>
                  </a:lnTo>
                  <a:lnTo>
                    <a:pt x="81" y="308"/>
                  </a:lnTo>
                  <a:lnTo>
                    <a:pt x="83" y="301"/>
                  </a:lnTo>
                  <a:lnTo>
                    <a:pt x="87" y="291"/>
                  </a:lnTo>
                  <a:lnTo>
                    <a:pt x="89" y="282"/>
                  </a:lnTo>
                  <a:lnTo>
                    <a:pt x="91" y="272"/>
                  </a:lnTo>
                  <a:lnTo>
                    <a:pt x="93" y="265"/>
                  </a:lnTo>
                  <a:lnTo>
                    <a:pt x="95" y="255"/>
                  </a:lnTo>
                  <a:lnTo>
                    <a:pt x="97" y="246"/>
                  </a:lnTo>
                  <a:lnTo>
                    <a:pt x="100" y="236"/>
                  </a:lnTo>
                  <a:lnTo>
                    <a:pt x="102" y="227"/>
                  </a:lnTo>
                  <a:lnTo>
                    <a:pt x="104" y="217"/>
                  </a:lnTo>
                  <a:lnTo>
                    <a:pt x="106" y="208"/>
                  </a:lnTo>
                  <a:lnTo>
                    <a:pt x="110" y="200"/>
                  </a:lnTo>
                  <a:lnTo>
                    <a:pt x="112" y="189"/>
                  </a:lnTo>
                  <a:lnTo>
                    <a:pt x="116" y="181"/>
                  </a:lnTo>
                  <a:lnTo>
                    <a:pt x="117" y="172"/>
                  </a:lnTo>
                  <a:lnTo>
                    <a:pt x="119" y="162"/>
                  </a:lnTo>
                  <a:lnTo>
                    <a:pt x="121" y="151"/>
                  </a:lnTo>
                  <a:lnTo>
                    <a:pt x="123" y="143"/>
                  </a:lnTo>
                  <a:lnTo>
                    <a:pt x="125" y="134"/>
                  </a:lnTo>
                  <a:lnTo>
                    <a:pt x="127" y="124"/>
                  </a:lnTo>
                  <a:lnTo>
                    <a:pt x="129" y="116"/>
                  </a:lnTo>
                  <a:lnTo>
                    <a:pt x="131" y="109"/>
                  </a:lnTo>
                  <a:lnTo>
                    <a:pt x="133" y="99"/>
                  </a:lnTo>
                  <a:lnTo>
                    <a:pt x="135" y="90"/>
                  </a:lnTo>
                  <a:lnTo>
                    <a:pt x="136" y="82"/>
                  </a:lnTo>
                  <a:lnTo>
                    <a:pt x="138" y="75"/>
                  </a:lnTo>
                  <a:lnTo>
                    <a:pt x="140" y="67"/>
                  </a:lnTo>
                  <a:lnTo>
                    <a:pt x="142" y="61"/>
                  </a:lnTo>
                  <a:lnTo>
                    <a:pt x="144" y="54"/>
                  </a:lnTo>
                  <a:lnTo>
                    <a:pt x="146" y="48"/>
                  </a:lnTo>
                  <a:lnTo>
                    <a:pt x="146" y="42"/>
                  </a:lnTo>
                  <a:lnTo>
                    <a:pt x="148" y="35"/>
                  </a:lnTo>
                  <a:lnTo>
                    <a:pt x="148" y="29"/>
                  </a:lnTo>
                  <a:lnTo>
                    <a:pt x="150" y="25"/>
                  </a:lnTo>
                  <a:lnTo>
                    <a:pt x="152" y="16"/>
                  </a:lnTo>
                  <a:lnTo>
                    <a:pt x="154" y="10"/>
                  </a:lnTo>
                  <a:lnTo>
                    <a:pt x="154" y="4"/>
                  </a:lnTo>
                  <a:lnTo>
                    <a:pt x="154" y="2"/>
                  </a:lnTo>
                  <a:lnTo>
                    <a:pt x="152" y="0"/>
                  </a:lnTo>
                  <a:lnTo>
                    <a:pt x="152" y="4"/>
                  </a:lnTo>
                  <a:lnTo>
                    <a:pt x="150" y="6"/>
                  </a:lnTo>
                  <a:lnTo>
                    <a:pt x="148" y="12"/>
                  </a:lnTo>
                  <a:lnTo>
                    <a:pt x="144" y="18"/>
                  </a:lnTo>
                  <a:lnTo>
                    <a:pt x="142" y="27"/>
                  </a:lnTo>
                  <a:lnTo>
                    <a:pt x="140" y="31"/>
                  </a:lnTo>
                  <a:lnTo>
                    <a:pt x="138" y="35"/>
                  </a:lnTo>
                  <a:lnTo>
                    <a:pt x="136" y="40"/>
                  </a:lnTo>
                  <a:lnTo>
                    <a:pt x="135" y="46"/>
                  </a:lnTo>
                  <a:lnTo>
                    <a:pt x="133" y="52"/>
                  </a:lnTo>
                  <a:lnTo>
                    <a:pt x="133" y="57"/>
                  </a:lnTo>
                  <a:lnTo>
                    <a:pt x="131" y="63"/>
                  </a:lnTo>
                  <a:lnTo>
                    <a:pt x="129" y="71"/>
                  </a:lnTo>
                  <a:lnTo>
                    <a:pt x="127" y="77"/>
                  </a:lnTo>
                  <a:lnTo>
                    <a:pt x="125" y="82"/>
                  </a:lnTo>
                  <a:lnTo>
                    <a:pt x="123" y="88"/>
                  </a:lnTo>
                  <a:lnTo>
                    <a:pt x="121" y="96"/>
                  </a:lnTo>
                  <a:lnTo>
                    <a:pt x="119" y="103"/>
                  </a:lnTo>
                  <a:lnTo>
                    <a:pt x="117" y="111"/>
                  </a:lnTo>
                  <a:lnTo>
                    <a:pt x="116" y="116"/>
                  </a:lnTo>
                  <a:lnTo>
                    <a:pt x="114" y="126"/>
                  </a:lnTo>
                  <a:lnTo>
                    <a:pt x="110" y="134"/>
                  </a:lnTo>
                  <a:lnTo>
                    <a:pt x="108" y="141"/>
                  </a:lnTo>
                  <a:lnTo>
                    <a:pt x="106" y="147"/>
                  </a:lnTo>
                  <a:lnTo>
                    <a:pt x="104" y="156"/>
                  </a:lnTo>
                  <a:lnTo>
                    <a:pt x="102" y="164"/>
                  </a:lnTo>
                  <a:lnTo>
                    <a:pt x="100" y="172"/>
                  </a:lnTo>
                  <a:lnTo>
                    <a:pt x="98" y="179"/>
                  </a:lnTo>
                  <a:lnTo>
                    <a:pt x="97" y="187"/>
                  </a:lnTo>
                  <a:lnTo>
                    <a:pt x="95" y="194"/>
                  </a:lnTo>
                  <a:lnTo>
                    <a:pt x="93" y="202"/>
                  </a:lnTo>
                  <a:lnTo>
                    <a:pt x="91" y="210"/>
                  </a:lnTo>
                  <a:lnTo>
                    <a:pt x="89" y="215"/>
                  </a:lnTo>
                  <a:lnTo>
                    <a:pt x="87" y="223"/>
                  </a:lnTo>
                  <a:lnTo>
                    <a:pt x="85" y="231"/>
                  </a:lnTo>
                  <a:lnTo>
                    <a:pt x="83" y="238"/>
                  </a:lnTo>
                  <a:lnTo>
                    <a:pt x="81" y="244"/>
                  </a:lnTo>
                  <a:lnTo>
                    <a:pt x="78" y="251"/>
                  </a:lnTo>
                  <a:lnTo>
                    <a:pt x="78" y="257"/>
                  </a:lnTo>
                  <a:lnTo>
                    <a:pt x="74" y="265"/>
                  </a:lnTo>
                  <a:lnTo>
                    <a:pt x="74" y="270"/>
                  </a:lnTo>
                  <a:lnTo>
                    <a:pt x="72" y="276"/>
                  </a:lnTo>
                  <a:lnTo>
                    <a:pt x="70" y="282"/>
                  </a:lnTo>
                  <a:lnTo>
                    <a:pt x="68" y="288"/>
                  </a:lnTo>
                  <a:lnTo>
                    <a:pt x="68" y="293"/>
                  </a:lnTo>
                  <a:lnTo>
                    <a:pt x="64" y="303"/>
                  </a:lnTo>
                  <a:lnTo>
                    <a:pt x="62" y="312"/>
                  </a:lnTo>
                  <a:lnTo>
                    <a:pt x="60" y="318"/>
                  </a:lnTo>
                  <a:lnTo>
                    <a:pt x="59" y="326"/>
                  </a:lnTo>
                  <a:lnTo>
                    <a:pt x="57" y="329"/>
                  </a:lnTo>
                  <a:lnTo>
                    <a:pt x="55" y="333"/>
                  </a:lnTo>
                  <a:lnTo>
                    <a:pt x="55" y="335"/>
                  </a:lnTo>
                  <a:lnTo>
                    <a:pt x="55" y="331"/>
                  </a:lnTo>
                  <a:lnTo>
                    <a:pt x="55" y="327"/>
                  </a:lnTo>
                  <a:lnTo>
                    <a:pt x="53" y="322"/>
                  </a:lnTo>
                  <a:lnTo>
                    <a:pt x="53" y="316"/>
                  </a:lnTo>
                  <a:lnTo>
                    <a:pt x="51" y="308"/>
                  </a:lnTo>
                  <a:lnTo>
                    <a:pt x="49" y="301"/>
                  </a:lnTo>
                  <a:lnTo>
                    <a:pt x="47" y="291"/>
                  </a:lnTo>
                  <a:lnTo>
                    <a:pt x="45" y="282"/>
                  </a:lnTo>
                  <a:lnTo>
                    <a:pt x="43" y="276"/>
                  </a:lnTo>
                  <a:lnTo>
                    <a:pt x="43" y="272"/>
                  </a:lnTo>
                  <a:lnTo>
                    <a:pt x="41" y="267"/>
                  </a:lnTo>
                  <a:lnTo>
                    <a:pt x="41" y="261"/>
                  </a:lnTo>
                  <a:lnTo>
                    <a:pt x="40" y="253"/>
                  </a:lnTo>
                  <a:lnTo>
                    <a:pt x="38" y="248"/>
                  </a:lnTo>
                  <a:lnTo>
                    <a:pt x="38" y="242"/>
                  </a:lnTo>
                  <a:lnTo>
                    <a:pt x="36" y="236"/>
                  </a:lnTo>
                  <a:lnTo>
                    <a:pt x="34" y="231"/>
                  </a:lnTo>
                  <a:lnTo>
                    <a:pt x="34" y="223"/>
                  </a:lnTo>
                  <a:lnTo>
                    <a:pt x="32" y="217"/>
                  </a:lnTo>
                  <a:lnTo>
                    <a:pt x="32" y="211"/>
                  </a:lnTo>
                  <a:lnTo>
                    <a:pt x="30" y="206"/>
                  </a:lnTo>
                  <a:lnTo>
                    <a:pt x="30" y="198"/>
                  </a:lnTo>
                  <a:lnTo>
                    <a:pt x="28" y="192"/>
                  </a:lnTo>
                  <a:lnTo>
                    <a:pt x="28" y="187"/>
                  </a:lnTo>
                  <a:lnTo>
                    <a:pt x="26" y="179"/>
                  </a:lnTo>
                  <a:lnTo>
                    <a:pt x="24" y="173"/>
                  </a:lnTo>
                  <a:lnTo>
                    <a:pt x="22" y="166"/>
                  </a:lnTo>
                  <a:lnTo>
                    <a:pt x="22" y="160"/>
                  </a:lnTo>
                  <a:lnTo>
                    <a:pt x="21" y="154"/>
                  </a:lnTo>
                  <a:lnTo>
                    <a:pt x="19" y="147"/>
                  </a:lnTo>
                  <a:lnTo>
                    <a:pt x="17" y="141"/>
                  </a:lnTo>
                  <a:lnTo>
                    <a:pt x="17" y="135"/>
                  </a:lnTo>
                  <a:lnTo>
                    <a:pt x="15" y="130"/>
                  </a:lnTo>
                  <a:lnTo>
                    <a:pt x="13" y="124"/>
                  </a:lnTo>
                  <a:lnTo>
                    <a:pt x="13" y="118"/>
                  </a:lnTo>
                  <a:lnTo>
                    <a:pt x="11" y="113"/>
                  </a:lnTo>
                  <a:lnTo>
                    <a:pt x="9" y="107"/>
                  </a:lnTo>
                  <a:lnTo>
                    <a:pt x="9" y="101"/>
                  </a:lnTo>
                  <a:lnTo>
                    <a:pt x="7" y="97"/>
                  </a:lnTo>
                  <a:lnTo>
                    <a:pt x="7" y="94"/>
                  </a:lnTo>
                  <a:lnTo>
                    <a:pt x="5" y="82"/>
                  </a:lnTo>
                  <a:lnTo>
                    <a:pt x="3" y="77"/>
                  </a:lnTo>
                  <a:lnTo>
                    <a:pt x="2" y="69"/>
                  </a:lnTo>
                  <a:lnTo>
                    <a:pt x="2" y="63"/>
                  </a:lnTo>
                  <a:lnTo>
                    <a:pt x="0" y="57"/>
                  </a:lnTo>
                  <a:lnTo>
                    <a:pt x="0" y="54"/>
                  </a:lnTo>
                  <a:lnTo>
                    <a:pt x="0" y="52"/>
                  </a:lnTo>
                  <a:lnTo>
                    <a:pt x="0"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7" name="Freeform 51"/>
            <p:cNvSpPr>
              <a:spLocks/>
            </p:cNvSpPr>
            <p:nvPr/>
          </p:nvSpPr>
          <p:spPr bwMode="auto">
            <a:xfrm>
              <a:off x="4657" y="1664"/>
              <a:ext cx="27" cy="27"/>
            </a:xfrm>
            <a:custGeom>
              <a:avLst/>
              <a:gdLst>
                <a:gd name="T0" fmla="*/ 43 w 55"/>
                <a:gd name="T1" fmla="*/ 0 h 53"/>
                <a:gd name="T2" fmla="*/ 40 w 55"/>
                <a:gd name="T3" fmla="*/ 0 h 53"/>
                <a:gd name="T4" fmla="*/ 34 w 55"/>
                <a:gd name="T5" fmla="*/ 0 h 53"/>
                <a:gd name="T6" fmla="*/ 28 w 55"/>
                <a:gd name="T7" fmla="*/ 0 h 53"/>
                <a:gd name="T8" fmla="*/ 24 w 55"/>
                <a:gd name="T9" fmla="*/ 2 h 53"/>
                <a:gd name="T10" fmla="*/ 17 w 55"/>
                <a:gd name="T11" fmla="*/ 4 h 53"/>
                <a:gd name="T12" fmla="*/ 11 w 55"/>
                <a:gd name="T13" fmla="*/ 7 h 53"/>
                <a:gd name="T14" fmla="*/ 5 w 55"/>
                <a:gd name="T15" fmla="*/ 9 h 53"/>
                <a:gd name="T16" fmla="*/ 3 w 55"/>
                <a:gd name="T17" fmla="*/ 15 h 53"/>
                <a:gd name="T18" fmla="*/ 2 w 55"/>
                <a:gd name="T19" fmla="*/ 21 h 53"/>
                <a:gd name="T20" fmla="*/ 2 w 55"/>
                <a:gd name="T21" fmla="*/ 26 h 53"/>
                <a:gd name="T22" fmla="*/ 0 w 55"/>
                <a:gd name="T23" fmla="*/ 30 h 53"/>
                <a:gd name="T24" fmla="*/ 2 w 55"/>
                <a:gd name="T25" fmla="*/ 34 h 53"/>
                <a:gd name="T26" fmla="*/ 3 w 55"/>
                <a:gd name="T27" fmla="*/ 40 h 53"/>
                <a:gd name="T28" fmla="*/ 7 w 55"/>
                <a:gd name="T29" fmla="*/ 44 h 53"/>
                <a:gd name="T30" fmla="*/ 9 w 55"/>
                <a:gd name="T31" fmla="*/ 47 h 53"/>
                <a:gd name="T32" fmla="*/ 13 w 55"/>
                <a:gd name="T33" fmla="*/ 49 h 53"/>
                <a:gd name="T34" fmla="*/ 19 w 55"/>
                <a:gd name="T35" fmla="*/ 51 h 53"/>
                <a:gd name="T36" fmla="*/ 26 w 55"/>
                <a:gd name="T37" fmla="*/ 53 h 53"/>
                <a:gd name="T38" fmla="*/ 30 w 55"/>
                <a:gd name="T39" fmla="*/ 51 h 53"/>
                <a:gd name="T40" fmla="*/ 36 w 55"/>
                <a:gd name="T41" fmla="*/ 49 h 53"/>
                <a:gd name="T42" fmla="*/ 40 w 55"/>
                <a:gd name="T43" fmla="*/ 47 h 53"/>
                <a:gd name="T44" fmla="*/ 43 w 55"/>
                <a:gd name="T45" fmla="*/ 46 h 53"/>
                <a:gd name="T46" fmla="*/ 49 w 55"/>
                <a:gd name="T47" fmla="*/ 40 h 53"/>
                <a:gd name="T48" fmla="*/ 53 w 55"/>
                <a:gd name="T49" fmla="*/ 34 h 53"/>
                <a:gd name="T50" fmla="*/ 53 w 55"/>
                <a:gd name="T51" fmla="*/ 26 h 53"/>
                <a:gd name="T52" fmla="*/ 55 w 55"/>
                <a:gd name="T53" fmla="*/ 21 h 53"/>
                <a:gd name="T54" fmla="*/ 55 w 55"/>
                <a:gd name="T55" fmla="*/ 17 h 53"/>
                <a:gd name="T56" fmla="*/ 55 w 55"/>
                <a:gd name="T57" fmla="*/ 17 h 53"/>
                <a:gd name="T58" fmla="*/ 53 w 55"/>
                <a:gd name="T59" fmla="*/ 17 h 53"/>
                <a:gd name="T60" fmla="*/ 51 w 55"/>
                <a:gd name="T61" fmla="*/ 21 h 53"/>
                <a:gd name="T62" fmla="*/ 47 w 55"/>
                <a:gd name="T63" fmla="*/ 26 h 53"/>
                <a:gd name="T64" fmla="*/ 45 w 55"/>
                <a:gd name="T65" fmla="*/ 32 h 53"/>
                <a:gd name="T66" fmla="*/ 40 w 55"/>
                <a:gd name="T67" fmla="*/ 36 h 53"/>
                <a:gd name="T68" fmla="*/ 36 w 55"/>
                <a:gd name="T69" fmla="*/ 40 h 53"/>
                <a:gd name="T70" fmla="*/ 28 w 55"/>
                <a:gd name="T71" fmla="*/ 40 h 53"/>
                <a:gd name="T72" fmla="*/ 22 w 55"/>
                <a:gd name="T73" fmla="*/ 36 h 53"/>
                <a:gd name="T74" fmla="*/ 19 w 55"/>
                <a:gd name="T75" fmla="*/ 30 h 53"/>
                <a:gd name="T76" fmla="*/ 19 w 55"/>
                <a:gd name="T77" fmla="*/ 26 h 53"/>
                <a:gd name="T78" fmla="*/ 21 w 55"/>
                <a:gd name="T79" fmla="*/ 21 h 53"/>
                <a:gd name="T80" fmla="*/ 24 w 55"/>
                <a:gd name="T81" fmla="*/ 17 h 53"/>
                <a:gd name="T82" fmla="*/ 30 w 55"/>
                <a:gd name="T83" fmla="*/ 15 h 53"/>
                <a:gd name="T84" fmla="*/ 36 w 55"/>
                <a:gd name="T85" fmla="*/ 13 h 53"/>
                <a:gd name="T86" fmla="*/ 40 w 55"/>
                <a:gd name="T87" fmla="*/ 11 h 53"/>
                <a:gd name="T88" fmla="*/ 40 w 55"/>
                <a:gd name="T89" fmla="*/ 11 h 53"/>
                <a:gd name="T90" fmla="*/ 43 w 55"/>
                <a:gd name="T91" fmla="*/ 0 h 53"/>
                <a:gd name="T92" fmla="*/ 43 w 55"/>
                <a:gd name="T9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53">
                  <a:moveTo>
                    <a:pt x="43" y="0"/>
                  </a:moveTo>
                  <a:lnTo>
                    <a:pt x="40" y="0"/>
                  </a:lnTo>
                  <a:lnTo>
                    <a:pt x="34" y="0"/>
                  </a:lnTo>
                  <a:lnTo>
                    <a:pt x="28" y="0"/>
                  </a:lnTo>
                  <a:lnTo>
                    <a:pt x="24" y="2"/>
                  </a:lnTo>
                  <a:lnTo>
                    <a:pt x="17" y="4"/>
                  </a:lnTo>
                  <a:lnTo>
                    <a:pt x="11" y="7"/>
                  </a:lnTo>
                  <a:lnTo>
                    <a:pt x="5" y="9"/>
                  </a:lnTo>
                  <a:lnTo>
                    <a:pt x="3" y="15"/>
                  </a:lnTo>
                  <a:lnTo>
                    <a:pt x="2" y="21"/>
                  </a:lnTo>
                  <a:lnTo>
                    <a:pt x="2" y="26"/>
                  </a:lnTo>
                  <a:lnTo>
                    <a:pt x="0" y="30"/>
                  </a:lnTo>
                  <a:lnTo>
                    <a:pt x="2" y="34"/>
                  </a:lnTo>
                  <a:lnTo>
                    <a:pt x="3" y="40"/>
                  </a:lnTo>
                  <a:lnTo>
                    <a:pt x="7" y="44"/>
                  </a:lnTo>
                  <a:lnTo>
                    <a:pt x="9" y="47"/>
                  </a:lnTo>
                  <a:lnTo>
                    <a:pt x="13" y="49"/>
                  </a:lnTo>
                  <a:lnTo>
                    <a:pt x="19" y="51"/>
                  </a:lnTo>
                  <a:lnTo>
                    <a:pt x="26" y="53"/>
                  </a:lnTo>
                  <a:lnTo>
                    <a:pt x="30" y="51"/>
                  </a:lnTo>
                  <a:lnTo>
                    <a:pt x="36" y="49"/>
                  </a:lnTo>
                  <a:lnTo>
                    <a:pt x="40" y="47"/>
                  </a:lnTo>
                  <a:lnTo>
                    <a:pt x="43" y="46"/>
                  </a:lnTo>
                  <a:lnTo>
                    <a:pt x="49" y="40"/>
                  </a:lnTo>
                  <a:lnTo>
                    <a:pt x="53" y="34"/>
                  </a:lnTo>
                  <a:lnTo>
                    <a:pt x="53" y="26"/>
                  </a:lnTo>
                  <a:lnTo>
                    <a:pt x="55" y="21"/>
                  </a:lnTo>
                  <a:lnTo>
                    <a:pt x="55" y="17"/>
                  </a:lnTo>
                  <a:lnTo>
                    <a:pt x="55" y="17"/>
                  </a:lnTo>
                  <a:lnTo>
                    <a:pt x="53" y="17"/>
                  </a:lnTo>
                  <a:lnTo>
                    <a:pt x="51" y="21"/>
                  </a:lnTo>
                  <a:lnTo>
                    <a:pt x="47" y="26"/>
                  </a:lnTo>
                  <a:lnTo>
                    <a:pt x="45" y="32"/>
                  </a:lnTo>
                  <a:lnTo>
                    <a:pt x="40" y="36"/>
                  </a:lnTo>
                  <a:lnTo>
                    <a:pt x="36" y="40"/>
                  </a:lnTo>
                  <a:lnTo>
                    <a:pt x="28" y="40"/>
                  </a:lnTo>
                  <a:lnTo>
                    <a:pt x="22" y="36"/>
                  </a:lnTo>
                  <a:lnTo>
                    <a:pt x="19" y="30"/>
                  </a:lnTo>
                  <a:lnTo>
                    <a:pt x="19" y="26"/>
                  </a:lnTo>
                  <a:lnTo>
                    <a:pt x="21" y="21"/>
                  </a:lnTo>
                  <a:lnTo>
                    <a:pt x="24" y="17"/>
                  </a:lnTo>
                  <a:lnTo>
                    <a:pt x="30" y="15"/>
                  </a:lnTo>
                  <a:lnTo>
                    <a:pt x="36" y="13"/>
                  </a:lnTo>
                  <a:lnTo>
                    <a:pt x="40" y="11"/>
                  </a:lnTo>
                  <a:lnTo>
                    <a:pt x="40" y="11"/>
                  </a:lnTo>
                  <a:lnTo>
                    <a:pt x="43" y="0"/>
                  </a:lnTo>
                  <a:lnTo>
                    <a:pt x="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8" name="Freeform 52"/>
            <p:cNvSpPr>
              <a:spLocks/>
            </p:cNvSpPr>
            <p:nvPr/>
          </p:nvSpPr>
          <p:spPr bwMode="auto">
            <a:xfrm>
              <a:off x="4665" y="1742"/>
              <a:ext cx="27" cy="31"/>
            </a:xfrm>
            <a:custGeom>
              <a:avLst/>
              <a:gdLst>
                <a:gd name="T0" fmla="*/ 45 w 53"/>
                <a:gd name="T1" fmla="*/ 0 h 63"/>
                <a:gd name="T2" fmla="*/ 38 w 53"/>
                <a:gd name="T3" fmla="*/ 0 h 63"/>
                <a:gd name="T4" fmla="*/ 32 w 53"/>
                <a:gd name="T5" fmla="*/ 2 h 63"/>
                <a:gd name="T6" fmla="*/ 26 w 53"/>
                <a:gd name="T7" fmla="*/ 4 h 63"/>
                <a:gd name="T8" fmla="*/ 23 w 53"/>
                <a:gd name="T9" fmla="*/ 7 h 63"/>
                <a:gd name="T10" fmla="*/ 15 w 53"/>
                <a:gd name="T11" fmla="*/ 11 h 63"/>
                <a:gd name="T12" fmla="*/ 9 w 53"/>
                <a:gd name="T13" fmla="*/ 17 h 63"/>
                <a:gd name="T14" fmla="*/ 5 w 53"/>
                <a:gd name="T15" fmla="*/ 23 h 63"/>
                <a:gd name="T16" fmla="*/ 2 w 53"/>
                <a:gd name="T17" fmla="*/ 28 h 63"/>
                <a:gd name="T18" fmla="*/ 0 w 53"/>
                <a:gd name="T19" fmla="*/ 34 h 63"/>
                <a:gd name="T20" fmla="*/ 2 w 53"/>
                <a:gd name="T21" fmla="*/ 40 h 63"/>
                <a:gd name="T22" fmla="*/ 2 w 53"/>
                <a:gd name="T23" fmla="*/ 45 h 63"/>
                <a:gd name="T24" fmla="*/ 4 w 53"/>
                <a:gd name="T25" fmla="*/ 51 h 63"/>
                <a:gd name="T26" fmla="*/ 5 w 53"/>
                <a:gd name="T27" fmla="*/ 55 h 63"/>
                <a:gd name="T28" fmla="*/ 11 w 53"/>
                <a:gd name="T29" fmla="*/ 59 h 63"/>
                <a:gd name="T30" fmla="*/ 15 w 53"/>
                <a:gd name="T31" fmla="*/ 61 h 63"/>
                <a:gd name="T32" fmla="*/ 21 w 53"/>
                <a:gd name="T33" fmla="*/ 63 h 63"/>
                <a:gd name="T34" fmla="*/ 24 w 53"/>
                <a:gd name="T35" fmla="*/ 63 h 63"/>
                <a:gd name="T36" fmla="*/ 30 w 53"/>
                <a:gd name="T37" fmla="*/ 63 h 63"/>
                <a:gd name="T38" fmla="*/ 40 w 53"/>
                <a:gd name="T39" fmla="*/ 55 h 63"/>
                <a:gd name="T40" fmla="*/ 45 w 53"/>
                <a:gd name="T41" fmla="*/ 47 h 63"/>
                <a:gd name="T42" fmla="*/ 49 w 53"/>
                <a:gd name="T43" fmla="*/ 40 h 63"/>
                <a:gd name="T44" fmla="*/ 53 w 53"/>
                <a:gd name="T45" fmla="*/ 34 h 63"/>
                <a:gd name="T46" fmla="*/ 53 w 53"/>
                <a:gd name="T47" fmla="*/ 24 h 63"/>
                <a:gd name="T48" fmla="*/ 53 w 53"/>
                <a:gd name="T49" fmla="*/ 21 h 63"/>
                <a:gd name="T50" fmla="*/ 53 w 53"/>
                <a:gd name="T51" fmla="*/ 17 h 63"/>
                <a:gd name="T52" fmla="*/ 53 w 53"/>
                <a:gd name="T53" fmla="*/ 15 h 63"/>
                <a:gd name="T54" fmla="*/ 51 w 53"/>
                <a:gd name="T55" fmla="*/ 17 h 63"/>
                <a:gd name="T56" fmla="*/ 51 w 53"/>
                <a:gd name="T57" fmla="*/ 21 h 63"/>
                <a:gd name="T58" fmla="*/ 47 w 53"/>
                <a:gd name="T59" fmla="*/ 28 h 63"/>
                <a:gd name="T60" fmla="*/ 45 w 53"/>
                <a:gd name="T61" fmla="*/ 36 h 63"/>
                <a:gd name="T62" fmla="*/ 42 w 53"/>
                <a:gd name="T63" fmla="*/ 40 h 63"/>
                <a:gd name="T64" fmla="*/ 38 w 53"/>
                <a:gd name="T65" fmla="*/ 45 h 63"/>
                <a:gd name="T66" fmla="*/ 32 w 53"/>
                <a:gd name="T67" fmla="*/ 47 h 63"/>
                <a:gd name="T68" fmla="*/ 26 w 53"/>
                <a:gd name="T69" fmla="*/ 44 h 63"/>
                <a:gd name="T70" fmla="*/ 23 w 53"/>
                <a:gd name="T71" fmla="*/ 38 h 63"/>
                <a:gd name="T72" fmla="*/ 23 w 53"/>
                <a:gd name="T73" fmla="*/ 34 h 63"/>
                <a:gd name="T74" fmla="*/ 23 w 53"/>
                <a:gd name="T75" fmla="*/ 28 h 63"/>
                <a:gd name="T76" fmla="*/ 26 w 53"/>
                <a:gd name="T77" fmla="*/ 23 h 63"/>
                <a:gd name="T78" fmla="*/ 30 w 53"/>
                <a:gd name="T79" fmla="*/ 19 h 63"/>
                <a:gd name="T80" fmla="*/ 36 w 53"/>
                <a:gd name="T81" fmla="*/ 15 h 63"/>
                <a:gd name="T82" fmla="*/ 40 w 53"/>
                <a:gd name="T83" fmla="*/ 13 h 63"/>
                <a:gd name="T84" fmla="*/ 42 w 53"/>
                <a:gd name="T85" fmla="*/ 13 h 63"/>
                <a:gd name="T86" fmla="*/ 45 w 53"/>
                <a:gd name="T87" fmla="*/ 0 h 63"/>
                <a:gd name="T88" fmla="*/ 45 w 53"/>
                <a:gd name="T8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 h="63">
                  <a:moveTo>
                    <a:pt x="45" y="0"/>
                  </a:moveTo>
                  <a:lnTo>
                    <a:pt x="38" y="0"/>
                  </a:lnTo>
                  <a:lnTo>
                    <a:pt x="32" y="2"/>
                  </a:lnTo>
                  <a:lnTo>
                    <a:pt x="26" y="4"/>
                  </a:lnTo>
                  <a:lnTo>
                    <a:pt x="23" y="7"/>
                  </a:lnTo>
                  <a:lnTo>
                    <a:pt x="15" y="11"/>
                  </a:lnTo>
                  <a:lnTo>
                    <a:pt x="9" y="17"/>
                  </a:lnTo>
                  <a:lnTo>
                    <a:pt x="5" y="23"/>
                  </a:lnTo>
                  <a:lnTo>
                    <a:pt x="2" y="28"/>
                  </a:lnTo>
                  <a:lnTo>
                    <a:pt x="0" y="34"/>
                  </a:lnTo>
                  <a:lnTo>
                    <a:pt x="2" y="40"/>
                  </a:lnTo>
                  <a:lnTo>
                    <a:pt x="2" y="45"/>
                  </a:lnTo>
                  <a:lnTo>
                    <a:pt x="4" y="51"/>
                  </a:lnTo>
                  <a:lnTo>
                    <a:pt x="5" y="55"/>
                  </a:lnTo>
                  <a:lnTo>
                    <a:pt x="11" y="59"/>
                  </a:lnTo>
                  <a:lnTo>
                    <a:pt x="15" y="61"/>
                  </a:lnTo>
                  <a:lnTo>
                    <a:pt x="21" y="63"/>
                  </a:lnTo>
                  <a:lnTo>
                    <a:pt x="24" y="63"/>
                  </a:lnTo>
                  <a:lnTo>
                    <a:pt x="30" y="63"/>
                  </a:lnTo>
                  <a:lnTo>
                    <a:pt x="40" y="55"/>
                  </a:lnTo>
                  <a:lnTo>
                    <a:pt x="45" y="47"/>
                  </a:lnTo>
                  <a:lnTo>
                    <a:pt x="49" y="40"/>
                  </a:lnTo>
                  <a:lnTo>
                    <a:pt x="53" y="34"/>
                  </a:lnTo>
                  <a:lnTo>
                    <a:pt x="53" y="24"/>
                  </a:lnTo>
                  <a:lnTo>
                    <a:pt x="53" y="21"/>
                  </a:lnTo>
                  <a:lnTo>
                    <a:pt x="53" y="17"/>
                  </a:lnTo>
                  <a:lnTo>
                    <a:pt x="53" y="15"/>
                  </a:lnTo>
                  <a:lnTo>
                    <a:pt x="51" y="17"/>
                  </a:lnTo>
                  <a:lnTo>
                    <a:pt x="51" y="21"/>
                  </a:lnTo>
                  <a:lnTo>
                    <a:pt x="47" y="28"/>
                  </a:lnTo>
                  <a:lnTo>
                    <a:pt x="45" y="36"/>
                  </a:lnTo>
                  <a:lnTo>
                    <a:pt x="42" y="40"/>
                  </a:lnTo>
                  <a:lnTo>
                    <a:pt x="38" y="45"/>
                  </a:lnTo>
                  <a:lnTo>
                    <a:pt x="32" y="47"/>
                  </a:lnTo>
                  <a:lnTo>
                    <a:pt x="26" y="44"/>
                  </a:lnTo>
                  <a:lnTo>
                    <a:pt x="23" y="38"/>
                  </a:lnTo>
                  <a:lnTo>
                    <a:pt x="23" y="34"/>
                  </a:lnTo>
                  <a:lnTo>
                    <a:pt x="23" y="28"/>
                  </a:lnTo>
                  <a:lnTo>
                    <a:pt x="26" y="23"/>
                  </a:lnTo>
                  <a:lnTo>
                    <a:pt x="30" y="19"/>
                  </a:lnTo>
                  <a:lnTo>
                    <a:pt x="36" y="15"/>
                  </a:lnTo>
                  <a:lnTo>
                    <a:pt x="40" y="13"/>
                  </a:lnTo>
                  <a:lnTo>
                    <a:pt x="42" y="13"/>
                  </a:lnTo>
                  <a:lnTo>
                    <a:pt x="45" y="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9" name="Freeform 53"/>
            <p:cNvSpPr>
              <a:spLocks/>
            </p:cNvSpPr>
            <p:nvPr/>
          </p:nvSpPr>
          <p:spPr bwMode="auto">
            <a:xfrm>
              <a:off x="4676" y="1483"/>
              <a:ext cx="13" cy="37"/>
            </a:xfrm>
            <a:custGeom>
              <a:avLst/>
              <a:gdLst>
                <a:gd name="T0" fmla="*/ 2 w 26"/>
                <a:gd name="T1" fmla="*/ 0 h 74"/>
                <a:gd name="T2" fmla="*/ 2 w 26"/>
                <a:gd name="T3" fmla="*/ 7 h 74"/>
                <a:gd name="T4" fmla="*/ 0 w 26"/>
                <a:gd name="T5" fmla="*/ 17 h 74"/>
                <a:gd name="T6" fmla="*/ 0 w 26"/>
                <a:gd name="T7" fmla="*/ 24 h 74"/>
                <a:gd name="T8" fmla="*/ 0 w 26"/>
                <a:gd name="T9" fmla="*/ 34 h 74"/>
                <a:gd name="T10" fmla="*/ 0 w 26"/>
                <a:gd name="T11" fmla="*/ 40 h 74"/>
                <a:gd name="T12" fmla="*/ 0 w 26"/>
                <a:gd name="T13" fmla="*/ 47 h 74"/>
                <a:gd name="T14" fmla="*/ 0 w 26"/>
                <a:gd name="T15" fmla="*/ 55 h 74"/>
                <a:gd name="T16" fmla="*/ 0 w 26"/>
                <a:gd name="T17" fmla="*/ 60 h 74"/>
                <a:gd name="T18" fmla="*/ 0 w 26"/>
                <a:gd name="T19" fmla="*/ 66 h 74"/>
                <a:gd name="T20" fmla="*/ 0 w 26"/>
                <a:gd name="T21" fmla="*/ 70 h 74"/>
                <a:gd name="T22" fmla="*/ 2 w 26"/>
                <a:gd name="T23" fmla="*/ 72 h 74"/>
                <a:gd name="T24" fmla="*/ 2 w 26"/>
                <a:gd name="T25" fmla="*/ 74 h 74"/>
                <a:gd name="T26" fmla="*/ 3 w 26"/>
                <a:gd name="T27" fmla="*/ 74 h 74"/>
                <a:gd name="T28" fmla="*/ 7 w 26"/>
                <a:gd name="T29" fmla="*/ 70 h 74"/>
                <a:gd name="T30" fmla="*/ 9 w 26"/>
                <a:gd name="T31" fmla="*/ 64 h 74"/>
                <a:gd name="T32" fmla="*/ 11 w 26"/>
                <a:gd name="T33" fmla="*/ 59 h 74"/>
                <a:gd name="T34" fmla="*/ 11 w 26"/>
                <a:gd name="T35" fmla="*/ 53 h 74"/>
                <a:gd name="T36" fmla="*/ 13 w 26"/>
                <a:gd name="T37" fmla="*/ 49 h 74"/>
                <a:gd name="T38" fmla="*/ 15 w 26"/>
                <a:gd name="T39" fmla="*/ 43 h 74"/>
                <a:gd name="T40" fmla="*/ 17 w 26"/>
                <a:gd name="T41" fmla="*/ 38 h 74"/>
                <a:gd name="T42" fmla="*/ 17 w 26"/>
                <a:gd name="T43" fmla="*/ 32 h 74"/>
                <a:gd name="T44" fmla="*/ 19 w 26"/>
                <a:gd name="T45" fmla="*/ 28 h 74"/>
                <a:gd name="T46" fmla="*/ 21 w 26"/>
                <a:gd name="T47" fmla="*/ 22 h 74"/>
                <a:gd name="T48" fmla="*/ 21 w 26"/>
                <a:gd name="T49" fmla="*/ 17 h 74"/>
                <a:gd name="T50" fmla="*/ 23 w 26"/>
                <a:gd name="T51" fmla="*/ 13 h 74"/>
                <a:gd name="T52" fmla="*/ 24 w 26"/>
                <a:gd name="T53" fmla="*/ 9 h 74"/>
                <a:gd name="T54" fmla="*/ 24 w 26"/>
                <a:gd name="T55" fmla="*/ 5 h 74"/>
                <a:gd name="T56" fmla="*/ 26 w 26"/>
                <a:gd name="T57" fmla="*/ 3 h 74"/>
                <a:gd name="T58" fmla="*/ 2 w 26"/>
                <a:gd name="T59" fmla="*/ 0 h 74"/>
                <a:gd name="T60" fmla="*/ 2 w 26"/>
                <a:gd name="T6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74">
                  <a:moveTo>
                    <a:pt x="2" y="0"/>
                  </a:moveTo>
                  <a:lnTo>
                    <a:pt x="2" y="7"/>
                  </a:lnTo>
                  <a:lnTo>
                    <a:pt x="0" y="17"/>
                  </a:lnTo>
                  <a:lnTo>
                    <a:pt x="0" y="24"/>
                  </a:lnTo>
                  <a:lnTo>
                    <a:pt x="0" y="34"/>
                  </a:lnTo>
                  <a:lnTo>
                    <a:pt x="0" y="40"/>
                  </a:lnTo>
                  <a:lnTo>
                    <a:pt x="0" y="47"/>
                  </a:lnTo>
                  <a:lnTo>
                    <a:pt x="0" y="55"/>
                  </a:lnTo>
                  <a:lnTo>
                    <a:pt x="0" y="60"/>
                  </a:lnTo>
                  <a:lnTo>
                    <a:pt x="0" y="66"/>
                  </a:lnTo>
                  <a:lnTo>
                    <a:pt x="0" y="70"/>
                  </a:lnTo>
                  <a:lnTo>
                    <a:pt x="2" y="72"/>
                  </a:lnTo>
                  <a:lnTo>
                    <a:pt x="2" y="74"/>
                  </a:lnTo>
                  <a:lnTo>
                    <a:pt x="3" y="74"/>
                  </a:lnTo>
                  <a:lnTo>
                    <a:pt x="7" y="70"/>
                  </a:lnTo>
                  <a:lnTo>
                    <a:pt x="9" y="64"/>
                  </a:lnTo>
                  <a:lnTo>
                    <a:pt x="11" y="59"/>
                  </a:lnTo>
                  <a:lnTo>
                    <a:pt x="11" y="53"/>
                  </a:lnTo>
                  <a:lnTo>
                    <a:pt x="13" y="49"/>
                  </a:lnTo>
                  <a:lnTo>
                    <a:pt x="15" y="43"/>
                  </a:lnTo>
                  <a:lnTo>
                    <a:pt x="17" y="38"/>
                  </a:lnTo>
                  <a:lnTo>
                    <a:pt x="17" y="32"/>
                  </a:lnTo>
                  <a:lnTo>
                    <a:pt x="19" y="28"/>
                  </a:lnTo>
                  <a:lnTo>
                    <a:pt x="21" y="22"/>
                  </a:lnTo>
                  <a:lnTo>
                    <a:pt x="21" y="17"/>
                  </a:lnTo>
                  <a:lnTo>
                    <a:pt x="23" y="13"/>
                  </a:lnTo>
                  <a:lnTo>
                    <a:pt x="24" y="9"/>
                  </a:lnTo>
                  <a:lnTo>
                    <a:pt x="24" y="5"/>
                  </a:lnTo>
                  <a:lnTo>
                    <a:pt x="26" y="3"/>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0" name="Freeform 54"/>
            <p:cNvSpPr>
              <a:spLocks/>
            </p:cNvSpPr>
            <p:nvPr/>
          </p:nvSpPr>
          <p:spPr bwMode="auto">
            <a:xfrm>
              <a:off x="4695" y="1491"/>
              <a:ext cx="15" cy="27"/>
            </a:xfrm>
            <a:custGeom>
              <a:avLst/>
              <a:gdLst>
                <a:gd name="T0" fmla="*/ 23 w 30"/>
                <a:gd name="T1" fmla="*/ 0 h 55"/>
                <a:gd name="T2" fmla="*/ 21 w 30"/>
                <a:gd name="T3" fmla="*/ 4 h 55"/>
                <a:gd name="T4" fmla="*/ 19 w 30"/>
                <a:gd name="T5" fmla="*/ 9 h 55"/>
                <a:gd name="T6" fmla="*/ 15 w 30"/>
                <a:gd name="T7" fmla="*/ 15 h 55"/>
                <a:gd name="T8" fmla="*/ 13 w 30"/>
                <a:gd name="T9" fmla="*/ 21 h 55"/>
                <a:gd name="T10" fmla="*/ 9 w 30"/>
                <a:gd name="T11" fmla="*/ 30 h 55"/>
                <a:gd name="T12" fmla="*/ 7 w 30"/>
                <a:gd name="T13" fmla="*/ 38 h 55"/>
                <a:gd name="T14" fmla="*/ 4 w 30"/>
                <a:gd name="T15" fmla="*/ 44 h 55"/>
                <a:gd name="T16" fmla="*/ 2 w 30"/>
                <a:gd name="T17" fmla="*/ 49 h 55"/>
                <a:gd name="T18" fmla="*/ 0 w 30"/>
                <a:gd name="T19" fmla="*/ 53 h 55"/>
                <a:gd name="T20" fmla="*/ 2 w 30"/>
                <a:gd name="T21" fmla="*/ 55 h 55"/>
                <a:gd name="T22" fmla="*/ 9 w 30"/>
                <a:gd name="T23" fmla="*/ 53 h 55"/>
                <a:gd name="T24" fmla="*/ 19 w 30"/>
                <a:gd name="T25" fmla="*/ 51 h 55"/>
                <a:gd name="T26" fmla="*/ 26 w 30"/>
                <a:gd name="T27" fmla="*/ 49 h 55"/>
                <a:gd name="T28" fmla="*/ 30 w 30"/>
                <a:gd name="T29" fmla="*/ 47 h 55"/>
                <a:gd name="T30" fmla="*/ 23 w 30"/>
                <a:gd name="T31" fmla="*/ 0 h 55"/>
                <a:gd name="T32" fmla="*/ 23 w 30"/>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55">
                  <a:moveTo>
                    <a:pt x="23" y="0"/>
                  </a:moveTo>
                  <a:lnTo>
                    <a:pt x="21" y="4"/>
                  </a:lnTo>
                  <a:lnTo>
                    <a:pt x="19" y="9"/>
                  </a:lnTo>
                  <a:lnTo>
                    <a:pt x="15" y="15"/>
                  </a:lnTo>
                  <a:lnTo>
                    <a:pt x="13" y="21"/>
                  </a:lnTo>
                  <a:lnTo>
                    <a:pt x="9" y="30"/>
                  </a:lnTo>
                  <a:lnTo>
                    <a:pt x="7" y="38"/>
                  </a:lnTo>
                  <a:lnTo>
                    <a:pt x="4" y="44"/>
                  </a:lnTo>
                  <a:lnTo>
                    <a:pt x="2" y="49"/>
                  </a:lnTo>
                  <a:lnTo>
                    <a:pt x="0" y="53"/>
                  </a:lnTo>
                  <a:lnTo>
                    <a:pt x="2" y="55"/>
                  </a:lnTo>
                  <a:lnTo>
                    <a:pt x="9" y="53"/>
                  </a:lnTo>
                  <a:lnTo>
                    <a:pt x="19" y="51"/>
                  </a:lnTo>
                  <a:lnTo>
                    <a:pt x="26" y="49"/>
                  </a:lnTo>
                  <a:lnTo>
                    <a:pt x="30" y="47"/>
                  </a:lnTo>
                  <a:lnTo>
                    <a:pt x="23" y="0"/>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1" name="Freeform 55"/>
            <p:cNvSpPr>
              <a:spLocks/>
            </p:cNvSpPr>
            <p:nvPr/>
          </p:nvSpPr>
          <p:spPr bwMode="auto">
            <a:xfrm>
              <a:off x="4671" y="1418"/>
              <a:ext cx="63" cy="67"/>
            </a:xfrm>
            <a:custGeom>
              <a:avLst/>
              <a:gdLst>
                <a:gd name="T0" fmla="*/ 67 w 126"/>
                <a:gd name="T1" fmla="*/ 2 h 135"/>
                <a:gd name="T2" fmla="*/ 55 w 126"/>
                <a:gd name="T3" fmla="*/ 6 h 135"/>
                <a:gd name="T4" fmla="*/ 42 w 126"/>
                <a:gd name="T5" fmla="*/ 14 h 135"/>
                <a:gd name="T6" fmla="*/ 27 w 126"/>
                <a:gd name="T7" fmla="*/ 25 h 135"/>
                <a:gd name="T8" fmla="*/ 15 w 126"/>
                <a:gd name="T9" fmla="*/ 38 h 135"/>
                <a:gd name="T10" fmla="*/ 8 w 126"/>
                <a:gd name="T11" fmla="*/ 50 h 135"/>
                <a:gd name="T12" fmla="*/ 2 w 126"/>
                <a:gd name="T13" fmla="*/ 63 h 135"/>
                <a:gd name="T14" fmla="*/ 0 w 126"/>
                <a:gd name="T15" fmla="*/ 77 h 135"/>
                <a:gd name="T16" fmla="*/ 0 w 126"/>
                <a:gd name="T17" fmla="*/ 90 h 135"/>
                <a:gd name="T18" fmla="*/ 4 w 126"/>
                <a:gd name="T19" fmla="*/ 101 h 135"/>
                <a:gd name="T20" fmla="*/ 8 w 126"/>
                <a:gd name="T21" fmla="*/ 111 h 135"/>
                <a:gd name="T22" fmla="*/ 15 w 126"/>
                <a:gd name="T23" fmla="*/ 120 h 135"/>
                <a:gd name="T24" fmla="*/ 25 w 126"/>
                <a:gd name="T25" fmla="*/ 128 h 135"/>
                <a:gd name="T26" fmla="*/ 34 w 126"/>
                <a:gd name="T27" fmla="*/ 134 h 135"/>
                <a:gd name="T28" fmla="*/ 46 w 126"/>
                <a:gd name="T29" fmla="*/ 135 h 135"/>
                <a:gd name="T30" fmla="*/ 59 w 126"/>
                <a:gd name="T31" fmla="*/ 135 h 135"/>
                <a:gd name="T32" fmla="*/ 72 w 126"/>
                <a:gd name="T33" fmla="*/ 134 h 135"/>
                <a:gd name="T34" fmla="*/ 86 w 126"/>
                <a:gd name="T35" fmla="*/ 126 h 135"/>
                <a:gd name="T36" fmla="*/ 97 w 126"/>
                <a:gd name="T37" fmla="*/ 118 h 135"/>
                <a:gd name="T38" fmla="*/ 110 w 126"/>
                <a:gd name="T39" fmla="*/ 107 h 135"/>
                <a:gd name="T40" fmla="*/ 120 w 126"/>
                <a:gd name="T41" fmla="*/ 90 h 135"/>
                <a:gd name="T42" fmla="*/ 124 w 126"/>
                <a:gd name="T43" fmla="*/ 71 h 135"/>
                <a:gd name="T44" fmla="*/ 124 w 126"/>
                <a:gd name="T45" fmla="*/ 56 h 135"/>
                <a:gd name="T46" fmla="*/ 120 w 126"/>
                <a:gd name="T47" fmla="*/ 42 h 135"/>
                <a:gd name="T48" fmla="*/ 116 w 126"/>
                <a:gd name="T49" fmla="*/ 31 h 135"/>
                <a:gd name="T50" fmla="*/ 114 w 126"/>
                <a:gd name="T51" fmla="*/ 25 h 135"/>
                <a:gd name="T52" fmla="*/ 112 w 126"/>
                <a:gd name="T53" fmla="*/ 29 h 135"/>
                <a:gd name="T54" fmla="*/ 112 w 126"/>
                <a:gd name="T55" fmla="*/ 38 h 135"/>
                <a:gd name="T56" fmla="*/ 110 w 126"/>
                <a:gd name="T57" fmla="*/ 56 h 135"/>
                <a:gd name="T58" fmla="*/ 109 w 126"/>
                <a:gd name="T59" fmla="*/ 75 h 135"/>
                <a:gd name="T60" fmla="*/ 101 w 126"/>
                <a:gd name="T61" fmla="*/ 92 h 135"/>
                <a:gd name="T62" fmla="*/ 91 w 126"/>
                <a:gd name="T63" fmla="*/ 109 h 135"/>
                <a:gd name="T64" fmla="*/ 76 w 126"/>
                <a:gd name="T65" fmla="*/ 118 h 135"/>
                <a:gd name="T66" fmla="*/ 67 w 126"/>
                <a:gd name="T67" fmla="*/ 122 h 135"/>
                <a:gd name="T68" fmla="*/ 57 w 126"/>
                <a:gd name="T69" fmla="*/ 124 h 135"/>
                <a:gd name="T70" fmla="*/ 46 w 126"/>
                <a:gd name="T71" fmla="*/ 120 h 135"/>
                <a:gd name="T72" fmla="*/ 38 w 126"/>
                <a:gd name="T73" fmla="*/ 118 h 135"/>
                <a:gd name="T74" fmla="*/ 31 w 126"/>
                <a:gd name="T75" fmla="*/ 109 h 135"/>
                <a:gd name="T76" fmla="*/ 29 w 126"/>
                <a:gd name="T77" fmla="*/ 96 h 135"/>
                <a:gd name="T78" fmla="*/ 34 w 126"/>
                <a:gd name="T79" fmla="*/ 80 h 135"/>
                <a:gd name="T80" fmla="*/ 44 w 126"/>
                <a:gd name="T81" fmla="*/ 63 h 135"/>
                <a:gd name="T82" fmla="*/ 55 w 126"/>
                <a:gd name="T83" fmla="*/ 48 h 135"/>
                <a:gd name="T84" fmla="*/ 69 w 126"/>
                <a:gd name="T85" fmla="*/ 37 h 135"/>
                <a:gd name="T86" fmla="*/ 80 w 126"/>
                <a:gd name="T87" fmla="*/ 31 h 135"/>
                <a:gd name="T88" fmla="*/ 88 w 126"/>
                <a:gd name="T89" fmla="*/ 25 h 135"/>
                <a:gd name="T90" fmla="*/ 91 w 126"/>
                <a:gd name="T91" fmla="*/ 21 h 135"/>
                <a:gd name="T92" fmla="*/ 88 w 126"/>
                <a:gd name="T93" fmla="*/ 12 h 135"/>
                <a:gd name="T94" fmla="*/ 78 w 126"/>
                <a:gd name="T95" fmla="*/ 4 h 135"/>
                <a:gd name="T96" fmla="*/ 74 w 126"/>
                <a:gd name="T9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35">
                  <a:moveTo>
                    <a:pt x="74" y="0"/>
                  </a:moveTo>
                  <a:lnTo>
                    <a:pt x="67" y="2"/>
                  </a:lnTo>
                  <a:lnTo>
                    <a:pt x="61" y="4"/>
                  </a:lnTo>
                  <a:lnTo>
                    <a:pt x="55" y="6"/>
                  </a:lnTo>
                  <a:lnTo>
                    <a:pt x="52" y="8"/>
                  </a:lnTo>
                  <a:lnTo>
                    <a:pt x="42" y="14"/>
                  </a:lnTo>
                  <a:lnTo>
                    <a:pt x="34" y="19"/>
                  </a:lnTo>
                  <a:lnTo>
                    <a:pt x="27" y="25"/>
                  </a:lnTo>
                  <a:lnTo>
                    <a:pt x="21" y="31"/>
                  </a:lnTo>
                  <a:lnTo>
                    <a:pt x="15" y="38"/>
                  </a:lnTo>
                  <a:lnTo>
                    <a:pt x="12" y="44"/>
                  </a:lnTo>
                  <a:lnTo>
                    <a:pt x="8" y="50"/>
                  </a:lnTo>
                  <a:lnTo>
                    <a:pt x="4" y="57"/>
                  </a:lnTo>
                  <a:lnTo>
                    <a:pt x="2" y="63"/>
                  </a:lnTo>
                  <a:lnTo>
                    <a:pt x="2" y="71"/>
                  </a:lnTo>
                  <a:lnTo>
                    <a:pt x="0" y="77"/>
                  </a:lnTo>
                  <a:lnTo>
                    <a:pt x="0" y="82"/>
                  </a:lnTo>
                  <a:lnTo>
                    <a:pt x="0" y="90"/>
                  </a:lnTo>
                  <a:lnTo>
                    <a:pt x="2" y="96"/>
                  </a:lnTo>
                  <a:lnTo>
                    <a:pt x="4" y="101"/>
                  </a:lnTo>
                  <a:lnTo>
                    <a:pt x="6" y="105"/>
                  </a:lnTo>
                  <a:lnTo>
                    <a:pt x="8" y="111"/>
                  </a:lnTo>
                  <a:lnTo>
                    <a:pt x="12" y="116"/>
                  </a:lnTo>
                  <a:lnTo>
                    <a:pt x="15" y="120"/>
                  </a:lnTo>
                  <a:lnTo>
                    <a:pt x="19" y="124"/>
                  </a:lnTo>
                  <a:lnTo>
                    <a:pt x="25" y="128"/>
                  </a:lnTo>
                  <a:lnTo>
                    <a:pt x="31" y="132"/>
                  </a:lnTo>
                  <a:lnTo>
                    <a:pt x="34" y="134"/>
                  </a:lnTo>
                  <a:lnTo>
                    <a:pt x="40" y="135"/>
                  </a:lnTo>
                  <a:lnTo>
                    <a:pt x="46" y="135"/>
                  </a:lnTo>
                  <a:lnTo>
                    <a:pt x="53" y="135"/>
                  </a:lnTo>
                  <a:lnTo>
                    <a:pt x="59" y="135"/>
                  </a:lnTo>
                  <a:lnTo>
                    <a:pt x="67" y="135"/>
                  </a:lnTo>
                  <a:lnTo>
                    <a:pt x="72" y="134"/>
                  </a:lnTo>
                  <a:lnTo>
                    <a:pt x="80" y="132"/>
                  </a:lnTo>
                  <a:lnTo>
                    <a:pt x="86" y="126"/>
                  </a:lnTo>
                  <a:lnTo>
                    <a:pt x="93" y="122"/>
                  </a:lnTo>
                  <a:lnTo>
                    <a:pt x="97" y="118"/>
                  </a:lnTo>
                  <a:lnTo>
                    <a:pt x="103" y="115"/>
                  </a:lnTo>
                  <a:lnTo>
                    <a:pt x="110" y="107"/>
                  </a:lnTo>
                  <a:lnTo>
                    <a:pt x="118" y="99"/>
                  </a:lnTo>
                  <a:lnTo>
                    <a:pt x="120" y="90"/>
                  </a:lnTo>
                  <a:lnTo>
                    <a:pt x="124" y="80"/>
                  </a:lnTo>
                  <a:lnTo>
                    <a:pt x="124" y="71"/>
                  </a:lnTo>
                  <a:lnTo>
                    <a:pt x="126" y="63"/>
                  </a:lnTo>
                  <a:lnTo>
                    <a:pt x="124" y="56"/>
                  </a:lnTo>
                  <a:lnTo>
                    <a:pt x="122" y="48"/>
                  </a:lnTo>
                  <a:lnTo>
                    <a:pt x="120" y="42"/>
                  </a:lnTo>
                  <a:lnTo>
                    <a:pt x="118" y="37"/>
                  </a:lnTo>
                  <a:lnTo>
                    <a:pt x="116" y="31"/>
                  </a:lnTo>
                  <a:lnTo>
                    <a:pt x="114" y="27"/>
                  </a:lnTo>
                  <a:lnTo>
                    <a:pt x="114" y="25"/>
                  </a:lnTo>
                  <a:lnTo>
                    <a:pt x="112" y="25"/>
                  </a:lnTo>
                  <a:lnTo>
                    <a:pt x="112" y="29"/>
                  </a:lnTo>
                  <a:lnTo>
                    <a:pt x="112" y="33"/>
                  </a:lnTo>
                  <a:lnTo>
                    <a:pt x="112" y="38"/>
                  </a:lnTo>
                  <a:lnTo>
                    <a:pt x="112" y="46"/>
                  </a:lnTo>
                  <a:lnTo>
                    <a:pt x="110" y="56"/>
                  </a:lnTo>
                  <a:lnTo>
                    <a:pt x="109" y="65"/>
                  </a:lnTo>
                  <a:lnTo>
                    <a:pt x="109" y="75"/>
                  </a:lnTo>
                  <a:lnTo>
                    <a:pt x="105" y="82"/>
                  </a:lnTo>
                  <a:lnTo>
                    <a:pt x="101" y="92"/>
                  </a:lnTo>
                  <a:lnTo>
                    <a:pt x="97" y="101"/>
                  </a:lnTo>
                  <a:lnTo>
                    <a:pt x="91" y="109"/>
                  </a:lnTo>
                  <a:lnTo>
                    <a:pt x="84" y="115"/>
                  </a:lnTo>
                  <a:lnTo>
                    <a:pt x="76" y="118"/>
                  </a:lnTo>
                  <a:lnTo>
                    <a:pt x="72" y="120"/>
                  </a:lnTo>
                  <a:lnTo>
                    <a:pt x="67" y="122"/>
                  </a:lnTo>
                  <a:lnTo>
                    <a:pt x="61" y="122"/>
                  </a:lnTo>
                  <a:lnTo>
                    <a:pt x="57" y="124"/>
                  </a:lnTo>
                  <a:lnTo>
                    <a:pt x="50" y="122"/>
                  </a:lnTo>
                  <a:lnTo>
                    <a:pt x="46" y="120"/>
                  </a:lnTo>
                  <a:lnTo>
                    <a:pt x="42" y="120"/>
                  </a:lnTo>
                  <a:lnTo>
                    <a:pt x="38" y="118"/>
                  </a:lnTo>
                  <a:lnTo>
                    <a:pt x="33" y="115"/>
                  </a:lnTo>
                  <a:lnTo>
                    <a:pt x="31" y="109"/>
                  </a:lnTo>
                  <a:lnTo>
                    <a:pt x="29" y="101"/>
                  </a:lnTo>
                  <a:lnTo>
                    <a:pt x="29" y="96"/>
                  </a:lnTo>
                  <a:lnTo>
                    <a:pt x="31" y="88"/>
                  </a:lnTo>
                  <a:lnTo>
                    <a:pt x="34" y="80"/>
                  </a:lnTo>
                  <a:lnTo>
                    <a:pt x="38" y="71"/>
                  </a:lnTo>
                  <a:lnTo>
                    <a:pt x="44" y="63"/>
                  </a:lnTo>
                  <a:lnTo>
                    <a:pt x="50" y="56"/>
                  </a:lnTo>
                  <a:lnTo>
                    <a:pt x="55" y="48"/>
                  </a:lnTo>
                  <a:lnTo>
                    <a:pt x="61" y="42"/>
                  </a:lnTo>
                  <a:lnTo>
                    <a:pt x="69" y="37"/>
                  </a:lnTo>
                  <a:lnTo>
                    <a:pt x="74" y="33"/>
                  </a:lnTo>
                  <a:lnTo>
                    <a:pt x="80" y="31"/>
                  </a:lnTo>
                  <a:lnTo>
                    <a:pt x="84" y="29"/>
                  </a:lnTo>
                  <a:lnTo>
                    <a:pt x="88" y="25"/>
                  </a:lnTo>
                  <a:lnTo>
                    <a:pt x="90" y="23"/>
                  </a:lnTo>
                  <a:lnTo>
                    <a:pt x="91" y="21"/>
                  </a:lnTo>
                  <a:lnTo>
                    <a:pt x="91" y="16"/>
                  </a:lnTo>
                  <a:lnTo>
                    <a:pt x="88" y="12"/>
                  </a:lnTo>
                  <a:lnTo>
                    <a:pt x="82" y="6"/>
                  </a:lnTo>
                  <a:lnTo>
                    <a:pt x="78" y="4"/>
                  </a:lnTo>
                  <a:lnTo>
                    <a:pt x="74" y="0"/>
                  </a:lnTo>
                  <a:lnTo>
                    <a:pt x="74" y="0"/>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2" name="Freeform 56"/>
            <p:cNvSpPr>
              <a:spLocks/>
            </p:cNvSpPr>
            <p:nvPr/>
          </p:nvSpPr>
          <p:spPr bwMode="auto">
            <a:xfrm>
              <a:off x="4721" y="1392"/>
              <a:ext cx="54" cy="111"/>
            </a:xfrm>
            <a:custGeom>
              <a:avLst/>
              <a:gdLst>
                <a:gd name="T0" fmla="*/ 6 w 108"/>
                <a:gd name="T1" fmla="*/ 13 h 223"/>
                <a:gd name="T2" fmla="*/ 21 w 108"/>
                <a:gd name="T3" fmla="*/ 6 h 223"/>
                <a:gd name="T4" fmla="*/ 30 w 108"/>
                <a:gd name="T5" fmla="*/ 2 h 223"/>
                <a:gd name="T6" fmla="*/ 40 w 108"/>
                <a:gd name="T7" fmla="*/ 2 h 223"/>
                <a:gd name="T8" fmla="*/ 55 w 108"/>
                <a:gd name="T9" fmla="*/ 8 h 223"/>
                <a:gd name="T10" fmla="*/ 65 w 108"/>
                <a:gd name="T11" fmla="*/ 23 h 223"/>
                <a:gd name="T12" fmla="*/ 68 w 108"/>
                <a:gd name="T13" fmla="*/ 40 h 223"/>
                <a:gd name="T14" fmla="*/ 70 w 108"/>
                <a:gd name="T15" fmla="*/ 59 h 223"/>
                <a:gd name="T16" fmla="*/ 70 w 108"/>
                <a:gd name="T17" fmla="*/ 72 h 223"/>
                <a:gd name="T18" fmla="*/ 70 w 108"/>
                <a:gd name="T19" fmla="*/ 78 h 223"/>
                <a:gd name="T20" fmla="*/ 78 w 108"/>
                <a:gd name="T21" fmla="*/ 82 h 223"/>
                <a:gd name="T22" fmla="*/ 95 w 108"/>
                <a:gd name="T23" fmla="*/ 93 h 223"/>
                <a:gd name="T24" fmla="*/ 101 w 108"/>
                <a:gd name="T25" fmla="*/ 99 h 223"/>
                <a:gd name="T26" fmla="*/ 106 w 108"/>
                <a:gd name="T27" fmla="*/ 110 h 223"/>
                <a:gd name="T28" fmla="*/ 108 w 108"/>
                <a:gd name="T29" fmla="*/ 122 h 223"/>
                <a:gd name="T30" fmla="*/ 108 w 108"/>
                <a:gd name="T31" fmla="*/ 137 h 223"/>
                <a:gd name="T32" fmla="*/ 101 w 108"/>
                <a:gd name="T33" fmla="*/ 148 h 223"/>
                <a:gd name="T34" fmla="*/ 97 w 108"/>
                <a:gd name="T35" fmla="*/ 156 h 223"/>
                <a:gd name="T36" fmla="*/ 86 w 108"/>
                <a:gd name="T37" fmla="*/ 166 h 223"/>
                <a:gd name="T38" fmla="*/ 76 w 108"/>
                <a:gd name="T39" fmla="*/ 167 h 223"/>
                <a:gd name="T40" fmla="*/ 74 w 108"/>
                <a:gd name="T41" fmla="*/ 167 h 223"/>
                <a:gd name="T42" fmla="*/ 80 w 108"/>
                <a:gd name="T43" fmla="*/ 173 h 223"/>
                <a:gd name="T44" fmla="*/ 86 w 108"/>
                <a:gd name="T45" fmla="*/ 185 h 223"/>
                <a:gd name="T46" fmla="*/ 82 w 108"/>
                <a:gd name="T47" fmla="*/ 196 h 223"/>
                <a:gd name="T48" fmla="*/ 76 w 108"/>
                <a:gd name="T49" fmla="*/ 207 h 223"/>
                <a:gd name="T50" fmla="*/ 65 w 108"/>
                <a:gd name="T51" fmla="*/ 217 h 223"/>
                <a:gd name="T52" fmla="*/ 51 w 108"/>
                <a:gd name="T53" fmla="*/ 221 h 223"/>
                <a:gd name="T54" fmla="*/ 40 w 108"/>
                <a:gd name="T55" fmla="*/ 221 h 223"/>
                <a:gd name="T56" fmla="*/ 29 w 108"/>
                <a:gd name="T57" fmla="*/ 219 h 223"/>
                <a:gd name="T58" fmla="*/ 15 w 108"/>
                <a:gd name="T59" fmla="*/ 215 h 223"/>
                <a:gd name="T60" fmla="*/ 6 w 108"/>
                <a:gd name="T61" fmla="*/ 205 h 223"/>
                <a:gd name="T62" fmla="*/ 6 w 108"/>
                <a:gd name="T63" fmla="*/ 205 h 223"/>
                <a:gd name="T64" fmla="*/ 17 w 108"/>
                <a:gd name="T65" fmla="*/ 207 h 223"/>
                <a:gd name="T66" fmla="*/ 27 w 108"/>
                <a:gd name="T67" fmla="*/ 209 h 223"/>
                <a:gd name="T68" fmla="*/ 38 w 108"/>
                <a:gd name="T69" fmla="*/ 211 h 223"/>
                <a:gd name="T70" fmla="*/ 48 w 108"/>
                <a:gd name="T71" fmla="*/ 211 h 223"/>
                <a:gd name="T72" fmla="*/ 59 w 108"/>
                <a:gd name="T73" fmla="*/ 207 h 223"/>
                <a:gd name="T74" fmla="*/ 65 w 108"/>
                <a:gd name="T75" fmla="*/ 194 h 223"/>
                <a:gd name="T76" fmla="*/ 61 w 108"/>
                <a:gd name="T77" fmla="*/ 177 h 223"/>
                <a:gd name="T78" fmla="*/ 55 w 108"/>
                <a:gd name="T79" fmla="*/ 166 h 223"/>
                <a:gd name="T80" fmla="*/ 49 w 108"/>
                <a:gd name="T81" fmla="*/ 158 h 223"/>
                <a:gd name="T82" fmla="*/ 57 w 108"/>
                <a:gd name="T83" fmla="*/ 156 h 223"/>
                <a:gd name="T84" fmla="*/ 70 w 108"/>
                <a:gd name="T85" fmla="*/ 152 h 223"/>
                <a:gd name="T86" fmla="*/ 86 w 108"/>
                <a:gd name="T87" fmla="*/ 143 h 223"/>
                <a:gd name="T88" fmla="*/ 91 w 108"/>
                <a:gd name="T89" fmla="*/ 128 h 223"/>
                <a:gd name="T90" fmla="*/ 82 w 108"/>
                <a:gd name="T91" fmla="*/ 114 h 223"/>
                <a:gd name="T92" fmla="*/ 67 w 108"/>
                <a:gd name="T93" fmla="*/ 107 h 223"/>
                <a:gd name="T94" fmla="*/ 51 w 108"/>
                <a:gd name="T95" fmla="*/ 103 h 223"/>
                <a:gd name="T96" fmla="*/ 46 w 108"/>
                <a:gd name="T97" fmla="*/ 97 h 223"/>
                <a:gd name="T98" fmla="*/ 49 w 108"/>
                <a:gd name="T99" fmla="*/ 84 h 223"/>
                <a:gd name="T100" fmla="*/ 51 w 108"/>
                <a:gd name="T101" fmla="*/ 74 h 223"/>
                <a:gd name="T102" fmla="*/ 55 w 108"/>
                <a:gd name="T103" fmla="*/ 63 h 223"/>
                <a:gd name="T104" fmla="*/ 57 w 108"/>
                <a:gd name="T105" fmla="*/ 50 h 223"/>
                <a:gd name="T106" fmla="*/ 57 w 108"/>
                <a:gd name="T107" fmla="*/ 38 h 223"/>
                <a:gd name="T108" fmla="*/ 53 w 108"/>
                <a:gd name="T109" fmla="*/ 29 h 223"/>
                <a:gd name="T110" fmla="*/ 48 w 108"/>
                <a:gd name="T111" fmla="*/ 23 h 223"/>
                <a:gd name="T112" fmla="*/ 29 w 108"/>
                <a:gd name="T113" fmla="*/ 17 h 223"/>
                <a:gd name="T114" fmla="*/ 11 w 108"/>
                <a:gd name="T115" fmla="*/ 19 h 223"/>
                <a:gd name="T116" fmla="*/ 0 w 108"/>
                <a:gd name="T117" fmla="*/ 1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 h="223">
                  <a:moveTo>
                    <a:pt x="0" y="19"/>
                  </a:moveTo>
                  <a:lnTo>
                    <a:pt x="6" y="13"/>
                  </a:lnTo>
                  <a:lnTo>
                    <a:pt x="13" y="10"/>
                  </a:lnTo>
                  <a:lnTo>
                    <a:pt x="21" y="6"/>
                  </a:lnTo>
                  <a:lnTo>
                    <a:pt x="25" y="4"/>
                  </a:lnTo>
                  <a:lnTo>
                    <a:pt x="30" y="2"/>
                  </a:lnTo>
                  <a:lnTo>
                    <a:pt x="36" y="0"/>
                  </a:lnTo>
                  <a:lnTo>
                    <a:pt x="40" y="2"/>
                  </a:lnTo>
                  <a:lnTo>
                    <a:pt x="48" y="4"/>
                  </a:lnTo>
                  <a:lnTo>
                    <a:pt x="55" y="8"/>
                  </a:lnTo>
                  <a:lnTo>
                    <a:pt x="61" y="13"/>
                  </a:lnTo>
                  <a:lnTo>
                    <a:pt x="65" y="23"/>
                  </a:lnTo>
                  <a:lnTo>
                    <a:pt x="67" y="31"/>
                  </a:lnTo>
                  <a:lnTo>
                    <a:pt x="68" y="40"/>
                  </a:lnTo>
                  <a:lnTo>
                    <a:pt x="70" y="50"/>
                  </a:lnTo>
                  <a:lnTo>
                    <a:pt x="70" y="59"/>
                  </a:lnTo>
                  <a:lnTo>
                    <a:pt x="70" y="67"/>
                  </a:lnTo>
                  <a:lnTo>
                    <a:pt x="70" y="72"/>
                  </a:lnTo>
                  <a:lnTo>
                    <a:pt x="70" y="76"/>
                  </a:lnTo>
                  <a:lnTo>
                    <a:pt x="70" y="78"/>
                  </a:lnTo>
                  <a:lnTo>
                    <a:pt x="72" y="78"/>
                  </a:lnTo>
                  <a:lnTo>
                    <a:pt x="78" y="82"/>
                  </a:lnTo>
                  <a:lnTo>
                    <a:pt x="86" y="86"/>
                  </a:lnTo>
                  <a:lnTo>
                    <a:pt x="95" y="93"/>
                  </a:lnTo>
                  <a:lnTo>
                    <a:pt x="99" y="95"/>
                  </a:lnTo>
                  <a:lnTo>
                    <a:pt x="101" y="99"/>
                  </a:lnTo>
                  <a:lnTo>
                    <a:pt x="105" y="105"/>
                  </a:lnTo>
                  <a:lnTo>
                    <a:pt x="106" y="110"/>
                  </a:lnTo>
                  <a:lnTo>
                    <a:pt x="108" y="116"/>
                  </a:lnTo>
                  <a:lnTo>
                    <a:pt x="108" y="122"/>
                  </a:lnTo>
                  <a:lnTo>
                    <a:pt x="108" y="128"/>
                  </a:lnTo>
                  <a:lnTo>
                    <a:pt x="108" y="137"/>
                  </a:lnTo>
                  <a:lnTo>
                    <a:pt x="105" y="143"/>
                  </a:lnTo>
                  <a:lnTo>
                    <a:pt x="101" y="148"/>
                  </a:lnTo>
                  <a:lnTo>
                    <a:pt x="99" y="152"/>
                  </a:lnTo>
                  <a:lnTo>
                    <a:pt x="97" y="156"/>
                  </a:lnTo>
                  <a:lnTo>
                    <a:pt x="89" y="162"/>
                  </a:lnTo>
                  <a:lnTo>
                    <a:pt x="86" y="166"/>
                  </a:lnTo>
                  <a:lnTo>
                    <a:pt x="80" y="166"/>
                  </a:lnTo>
                  <a:lnTo>
                    <a:pt x="76" y="167"/>
                  </a:lnTo>
                  <a:lnTo>
                    <a:pt x="72" y="167"/>
                  </a:lnTo>
                  <a:lnTo>
                    <a:pt x="74" y="167"/>
                  </a:lnTo>
                  <a:lnTo>
                    <a:pt x="76" y="169"/>
                  </a:lnTo>
                  <a:lnTo>
                    <a:pt x="80" y="173"/>
                  </a:lnTo>
                  <a:lnTo>
                    <a:pt x="84" y="179"/>
                  </a:lnTo>
                  <a:lnTo>
                    <a:pt x="86" y="185"/>
                  </a:lnTo>
                  <a:lnTo>
                    <a:pt x="86" y="192"/>
                  </a:lnTo>
                  <a:lnTo>
                    <a:pt x="82" y="196"/>
                  </a:lnTo>
                  <a:lnTo>
                    <a:pt x="80" y="202"/>
                  </a:lnTo>
                  <a:lnTo>
                    <a:pt x="76" y="207"/>
                  </a:lnTo>
                  <a:lnTo>
                    <a:pt x="70" y="213"/>
                  </a:lnTo>
                  <a:lnTo>
                    <a:pt x="65" y="217"/>
                  </a:lnTo>
                  <a:lnTo>
                    <a:pt x="57" y="219"/>
                  </a:lnTo>
                  <a:lnTo>
                    <a:pt x="51" y="221"/>
                  </a:lnTo>
                  <a:lnTo>
                    <a:pt x="46" y="223"/>
                  </a:lnTo>
                  <a:lnTo>
                    <a:pt x="40" y="221"/>
                  </a:lnTo>
                  <a:lnTo>
                    <a:pt x="34" y="221"/>
                  </a:lnTo>
                  <a:lnTo>
                    <a:pt x="29" y="219"/>
                  </a:lnTo>
                  <a:lnTo>
                    <a:pt x="25" y="219"/>
                  </a:lnTo>
                  <a:lnTo>
                    <a:pt x="15" y="215"/>
                  </a:lnTo>
                  <a:lnTo>
                    <a:pt x="10" y="209"/>
                  </a:lnTo>
                  <a:lnTo>
                    <a:pt x="6" y="205"/>
                  </a:lnTo>
                  <a:lnTo>
                    <a:pt x="6" y="205"/>
                  </a:lnTo>
                  <a:lnTo>
                    <a:pt x="6" y="205"/>
                  </a:lnTo>
                  <a:lnTo>
                    <a:pt x="13" y="207"/>
                  </a:lnTo>
                  <a:lnTo>
                    <a:pt x="17" y="207"/>
                  </a:lnTo>
                  <a:lnTo>
                    <a:pt x="21" y="209"/>
                  </a:lnTo>
                  <a:lnTo>
                    <a:pt x="27" y="209"/>
                  </a:lnTo>
                  <a:lnTo>
                    <a:pt x="32" y="211"/>
                  </a:lnTo>
                  <a:lnTo>
                    <a:pt x="38" y="211"/>
                  </a:lnTo>
                  <a:lnTo>
                    <a:pt x="42" y="213"/>
                  </a:lnTo>
                  <a:lnTo>
                    <a:pt x="48" y="211"/>
                  </a:lnTo>
                  <a:lnTo>
                    <a:pt x="53" y="211"/>
                  </a:lnTo>
                  <a:lnTo>
                    <a:pt x="59" y="207"/>
                  </a:lnTo>
                  <a:lnTo>
                    <a:pt x="65" y="202"/>
                  </a:lnTo>
                  <a:lnTo>
                    <a:pt x="65" y="194"/>
                  </a:lnTo>
                  <a:lnTo>
                    <a:pt x="63" y="186"/>
                  </a:lnTo>
                  <a:lnTo>
                    <a:pt x="61" y="177"/>
                  </a:lnTo>
                  <a:lnTo>
                    <a:pt x="59" y="171"/>
                  </a:lnTo>
                  <a:lnTo>
                    <a:pt x="55" y="166"/>
                  </a:lnTo>
                  <a:lnTo>
                    <a:pt x="51" y="162"/>
                  </a:lnTo>
                  <a:lnTo>
                    <a:pt x="49" y="158"/>
                  </a:lnTo>
                  <a:lnTo>
                    <a:pt x="51" y="158"/>
                  </a:lnTo>
                  <a:lnTo>
                    <a:pt x="57" y="156"/>
                  </a:lnTo>
                  <a:lnTo>
                    <a:pt x="63" y="154"/>
                  </a:lnTo>
                  <a:lnTo>
                    <a:pt x="70" y="152"/>
                  </a:lnTo>
                  <a:lnTo>
                    <a:pt x="78" y="147"/>
                  </a:lnTo>
                  <a:lnTo>
                    <a:pt x="86" y="143"/>
                  </a:lnTo>
                  <a:lnTo>
                    <a:pt x="89" y="135"/>
                  </a:lnTo>
                  <a:lnTo>
                    <a:pt x="91" y="128"/>
                  </a:lnTo>
                  <a:lnTo>
                    <a:pt x="87" y="120"/>
                  </a:lnTo>
                  <a:lnTo>
                    <a:pt x="82" y="114"/>
                  </a:lnTo>
                  <a:lnTo>
                    <a:pt x="74" y="110"/>
                  </a:lnTo>
                  <a:lnTo>
                    <a:pt x="67" y="107"/>
                  </a:lnTo>
                  <a:lnTo>
                    <a:pt x="57" y="105"/>
                  </a:lnTo>
                  <a:lnTo>
                    <a:pt x="51" y="103"/>
                  </a:lnTo>
                  <a:lnTo>
                    <a:pt x="46" y="99"/>
                  </a:lnTo>
                  <a:lnTo>
                    <a:pt x="46" y="97"/>
                  </a:lnTo>
                  <a:lnTo>
                    <a:pt x="46" y="93"/>
                  </a:lnTo>
                  <a:lnTo>
                    <a:pt x="49" y="84"/>
                  </a:lnTo>
                  <a:lnTo>
                    <a:pt x="49" y="78"/>
                  </a:lnTo>
                  <a:lnTo>
                    <a:pt x="51" y="74"/>
                  </a:lnTo>
                  <a:lnTo>
                    <a:pt x="53" y="69"/>
                  </a:lnTo>
                  <a:lnTo>
                    <a:pt x="55" y="63"/>
                  </a:lnTo>
                  <a:lnTo>
                    <a:pt x="57" y="55"/>
                  </a:lnTo>
                  <a:lnTo>
                    <a:pt x="57" y="50"/>
                  </a:lnTo>
                  <a:lnTo>
                    <a:pt x="57" y="44"/>
                  </a:lnTo>
                  <a:lnTo>
                    <a:pt x="57" y="38"/>
                  </a:lnTo>
                  <a:lnTo>
                    <a:pt x="55" y="32"/>
                  </a:lnTo>
                  <a:lnTo>
                    <a:pt x="53" y="29"/>
                  </a:lnTo>
                  <a:lnTo>
                    <a:pt x="51" y="25"/>
                  </a:lnTo>
                  <a:lnTo>
                    <a:pt x="48" y="23"/>
                  </a:lnTo>
                  <a:lnTo>
                    <a:pt x="38" y="17"/>
                  </a:lnTo>
                  <a:lnTo>
                    <a:pt x="29" y="17"/>
                  </a:lnTo>
                  <a:lnTo>
                    <a:pt x="19" y="17"/>
                  </a:lnTo>
                  <a:lnTo>
                    <a:pt x="11" y="19"/>
                  </a:lnTo>
                  <a:lnTo>
                    <a:pt x="4" y="21"/>
                  </a:lnTo>
                  <a:lnTo>
                    <a:pt x="0" y="19"/>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3" name="Freeform 57"/>
            <p:cNvSpPr>
              <a:spLocks/>
            </p:cNvSpPr>
            <p:nvPr/>
          </p:nvSpPr>
          <p:spPr bwMode="auto">
            <a:xfrm>
              <a:off x="4642" y="1408"/>
              <a:ext cx="42" cy="79"/>
            </a:xfrm>
            <a:custGeom>
              <a:avLst/>
              <a:gdLst>
                <a:gd name="T0" fmla="*/ 80 w 86"/>
                <a:gd name="T1" fmla="*/ 2 h 158"/>
                <a:gd name="T2" fmla="*/ 71 w 86"/>
                <a:gd name="T3" fmla="*/ 0 h 158"/>
                <a:gd name="T4" fmla="*/ 57 w 86"/>
                <a:gd name="T5" fmla="*/ 0 h 158"/>
                <a:gd name="T6" fmla="*/ 44 w 86"/>
                <a:gd name="T7" fmla="*/ 2 h 158"/>
                <a:gd name="T8" fmla="*/ 34 w 86"/>
                <a:gd name="T9" fmla="*/ 8 h 158"/>
                <a:gd name="T10" fmla="*/ 25 w 86"/>
                <a:gd name="T11" fmla="*/ 16 h 158"/>
                <a:gd name="T12" fmla="*/ 17 w 86"/>
                <a:gd name="T13" fmla="*/ 31 h 158"/>
                <a:gd name="T14" fmla="*/ 17 w 86"/>
                <a:gd name="T15" fmla="*/ 48 h 158"/>
                <a:gd name="T16" fmla="*/ 19 w 86"/>
                <a:gd name="T17" fmla="*/ 63 h 158"/>
                <a:gd name="T18" fmla="*/ 25 w 86"/>
                <a:gd name="T19" fmla="*/ 76 h 158"/>
                <a:gd name="T20" fmla="*/ 29 w 86"/>
                <a:gd name="T21" fmla="*/ 86 h 158"/>
                <a:gd name="T22" fmla="*/ 27 w 86"/>
                <a:gd name="T23" fmla="*/ 88 h 158"/>
                <a:gd name="T24" fmla="*/ 14 w 86"/>
                <a:gd name="T25" fmla="*/ 99 h 158"/>
                <a:gd name="T26" fmla="*/ 4 w 86"/>
                <a:gd name="T27" fmla="*/ 115 h 158"/>
                <a:gd name="T28" fmla="*/ 0 w 86"/>
                <a:gd name="T29" fmla="*/ 126 h 158"/>
                <a:gd name="T30" fmla="*/ 0 w 86"/>
                <a:gd name="T31" fmla="*/ 135 h 158"/>
                <a:gd name="T32" fmla="*/ 8 w 86"/>
                <a:gd name="T33" fmla="*/ 145 h 158"/>
                <a:gd name="T34" fmla="*/ 19 w 86"/>
                <a:gd name="T35" fmla="*/ 153 h 158"/>
                <a:gd name="T36" fmla="*/ 29 w 86"/>
                <a:gd name="T37" fmla="*/ 154 h 158"/>
                <a:gd name="T38" fmla="*/ 42 w 86"/>
                <a:gd name="T39" fmla="*/ 156 h 158"/>
                <a:gd name="T40" fmla="*/ 55 w 86"/>
                <a:gd name="T41" fmla="*/ 151 h 158"/>
                <a:gd name="T42" fmla="*/ 63 w 86"/>
                <a:gd name="T43" fmla="*/ 145 h 158"/>
                <a:gd name="T44" fmla="*/ 63 w 86"/>
                <a:gd name="T45" fmla="*/ 145 h 158"/>
                <a:gd name="T46" fmla="*/ 50 w 86"/>
                <a:gd name="T47" fmla="*/ 149 h 158"/>
                <a:gd name="T48" fmla="*/ 34 w 86"/>
                <a:gd name="T49" fmla="*/ 149 h 158"/>
                <a:gd name="T50" fmla="*/ 19 w 86"/>
                <a:gd name="T51" fmla="*/ 145 h 158"/>
                <a:gd name="T52" fmla="*/ 17 w 86"/>
                <a:gd name="T53" fmla="*/ 128 h 158"/>
                <a:gd name="T54" fmla="*/ 25 w 86"/>
                <a:gd name="T55" fmla="*/ 109 h 158"/>
                <a:gd name="T56" fmla="*/ 40 w 86"/>
                <a:gd name="T57" fmla="*/ 92 h 158"/>
                <a:gd name="T58" fmla="*/ 50 w 86"/>
                <a:gd name="T59" fmla="*/ 82 h 158"/>
                <a:gd name="T60" fmla="*/ 50 w 86"/>
                <a:gd name="T61" fmla="*/ 78 h 158"/>
                <a:gd name="T62" fmla="*/ 44 w 86"/>
                <a:gd name="T63" fmla="*/ 69 h 158"/>
                <a:gd name="T64" fmla="*/ 38 w 86"/>
                <a:gd name="T65" fmla="*/ 56 h 158"/>
                <a:gd name="T66" fmla="*/ 33 w 86"/>
                <a:gd name="T67" fmla="*/ 38 h 158"/>
                <a:gd name="T68" fmla="*/ 36 w 86"/>
                <a:gd name="T69" fmla="*/ 21 h 158"/>
                <a:gd name="T70" fmla="*/ 50 w 86"/>
                <a:gd name="T71" fmla="*/ 10 h 158"/>
                <a:gd name="T72" fmla="*/ 69 w 86"/>
                <a:gd name="T73" fmla="*/ 4 h 158"/>
                <a:gd name="T74" fmla="*/ 82 w 86"/>
                <a:gd name="T75" fmla="*/ 2 h 158"/>
                <a:gd name="T76" fmla="*/ 86 w 86"/>
                <a:gd name="T7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158">
                  <a:moveTo>
                    <a:pt x="86" y="2"/>
                  </a:moveTo>
                  <a:lnTo>
                    <a:pt x="80" y="2"/>
                  </a:lnTo>
                  <a:lnTo>
                    <a:pt x="74" y="0"/>
                  </a:lnTo>
                  <a:lnTo>
                    <a:pt x="71" y="0"/>
                  </a:lnTo>
                  <a:lnTo>
                    <a:pt x="67" y="0"/>
                  </a:lnTo>
                  <a:lnTo>
                    <a:pt x="57" y="0"/>
                  </a:lnTo>
                  <a:lnTo>
                    <a:pt x="52" y="2"/>
                  </a:lnTo>
                  <a:lnTo>
                    <a:pt x="44" y="2"/>
                  </a:lnTo>
                  <a:lnTo>
                    <a:pt x="40" y="4"/>
                  </a:lnTo>
                  <a:lnTo>
                    <a:pt x="34" y="8"/>
                  </a:lnTo>
                  <a:lnTo>
                    <a:pt x="33" y="10"/>
                  </a:lnTo>
                  <a:lnTo>
                    <a:pt x="25" y="16"/>
                  </a:lnTo>
                  <a:lnTo>
                    <a:pt x="21" y="23"/>
                  </a:lnTo>
                  <a:lnTo>
                    <a:pt x="17" y="31"/>
                  </a:lnTo>
                  <a:lnTo>
                    <a:pt x="17" y="40"/>
                  </a:lnTo>
                  <a:lnTo>
                    <a:pt x="17" y="48"/>
                  </a:lnTo>
                  <a:lnTo>
                    <a:pt x="19" y="56"/>
                  </a:lnTo>
                  <a:lnTo>
                    <a:pt x="19" y="63"/>
                  </a:lnTo>
                  <a:lnTo>
                    <a:pt x="23" y="71"/>
                  </a:lnTo>
                  <a:lnTo>
                    <a:pt x="25" y="76"/>
                  </a:lnTo>
                  <a:lnTo>
                    <a:pt x="27" y="82"/>
                  </a:lnTo>
                  <a:lnTo>
                    <a:pt x="29" y="86"/>
                  </a:lnTo>
                  <a:lnTo>
                    <a:pt x="29" y="88"/>
                  </a:lnTo>
                  <a:lnTo>
                    <a:pt x="27" y="88"/>
                  </a:lnTo>
                  <a:lnTo>
                    <a:pt x="21" y="94"/>
                  </a:lnTo>
                  <a:lnTo>
                    <a:pt x="14" y="99"/>
                  </a:lnTo>
                  <a:lnTo>
                    <a:pt x="8" y="111"/>
                  </a:lnTo>
                  <a:lnTo>
                    <a:pt x="4" y="115"/>
                  </a:lnTo>
                  <a:lnTo>
                    <a:pt x="2" y="120"/>
                  </a:lnTo>
                  <a:lnTo>
                    <a:pt x="0" y="126"/>
                  </a:lnTo>
                  <a:lnTo>
                    <a:pt x="0" y="132"/>
                  </a:lnTo>
                  <a:lnTo>
                    <a:pt x="0" y="135"/>
                  </a:lnTo>
                  <a:lnTo>
                    <a:pt x="4" y="141"/>
                  </a:lnTo>
                  <a:lnTo>
                    <a:pt x="8" y="145"/>
                  </a:lnTo>
                  <a:lnTo>
                    <a:pt x="14" y="151"/>
                  </a:lnTo>
                  <a:lnTo>
                    <a:pt x="19" y="153"/>
                  </a:lnTo>
                  <a:lnTo>
                    <a:pt x="25" y="154"/>
                  </a:lnTo>
                  <a:lnTo>
                    <a:pt x="29" y="154"/>
                  </a:lnTo>
                  <a:lnTo>
                    <a:pt x="34" y="158"/>
                  </a:lnTo>
                  <a:lnTo>
                    <a:pt x="42" y="156"/>
                  </a:lnTo>
                  <a:lnTo>
                    <a:pt x="52" y="154"/>
                  </a:lnTo>
                  <a:lnTo>
                    <a:pt x="55" y="151"/>
                  </a:lnTo>
                  <a:lnTo>
                    <a:pt x="61" y="149"/>
                  </a:lnTo>
                  <a:lnTo>
                    <a:pt x="63" y="145"/>
                  </a:lnTo>
                  <a:lnTo>
                    <a:pt x="65" y="145"/>
                  </a:lnTo>
                  <a:lnTo>
                    <a:pt x="63" y="145"/>
                  </a:lnTo>
                  <a:lnTo>
                    <a:pt x="57" y="147"/>
                  </a:lnTo>
                  <a:lnTo>
                    <a:pt x="50" y="149"/>
                  </a:lnTo>
                  <a:lnTo>
                    <a:pt x="42" y="151"/>
                  </a:lnTo>
                  <a:lnTo>
                    <a:pt x="34" y="149"/>
                  </a:lnTo>
                  <a:lnTo>
                    <a:pt x="27" y="149"/>
                  </a:lnTo>
                  <a:lnTo>
                    <a:pt x="19" y="145"/>
                  </a:lnTo>
                  <a:lnTo>
                    <a:pt x="17" y="137"/>
                  </a:lnTo>
                  <a:lnTo>
                    <a:pt x="17" y="128"/>
                  </a:lnTo>
                  <a:lnTo>
                    <a:pt x="21" y="118"/>
                  </a:lnTo>
                  <a:lnTo>
                    <a:pt x="25" y="109"/>
                  </a:lnTo>
                  <a:lnTo>
                    <a:pt x="33" y="99"/>
                  </a:lnTo>
                  <a:lnTo>
                    <a:pt x="40" y="92"/>
                  </a:lnTo>
                  <a:lnTo>
                    <a:pt x="46" y="86"/>
                  </a:lnTo>
                  <a:lnTo>
                    <a:pt x="50" y="82"/>
                  </a:lnTo>
                  <a:lnTo>
                    <a:pt x="52" y="80"/>
                  </a:lnTo>
                  <a:lnTo>
                    <a:pt x="50" y="78"/>
                  </a:lnTo>
                  <a:lnTo>
                    <a:pt x="48" y="75"/>
                  </a:lnTo>
                  <a:lnTo>
                    <a:pt x="44" y="69"/>
                  </a:lnTo>
                  <a:lnTo>
                    <a:pt x="40" y="63"/>
                  </a:lnTo>
                  <a:lnTo>
                    <a:pt x="38" y="56"/>
                  </a:lnTo>
                  <a:lnTo>
                    <a:pt x="34" y="46"/>
                  </a:lnTo>
                  <a:lnTo>
                    <a:pt x="33" y="38"/>
                  </a:lnTo>
                  <a:lnTo>
                    <a:pt x="34" y="29"/>
                  </a:lnTo>
                  <a:lnTo>
                    <a:pt x="36" y="21"/>
                  </a:lnTo>
                  <a:lnTo>
                    <a:pt x="42" y="14"/>
                  </a:lnTo>
                  <a:lnTo>
                    <a:pt x="50" y="10"/>
                  </a:lnTo>
                  <a:lnTo>
                    <a:pt x="61" y="6"/>
                  </a:lnTo>
                  <a:lnTo>
                    <a:pt x="69" y="4"/>
                  </a:lnTo>
                  <a:lnTo>
                    <a:pt x="76" y="2"/>
                  </a:lnTo>
                  <a:lnTo>
                    <a:pt x="82" y="2"/>
                  </a:lnTo>
                  <a:lnTo>
                    <a:pt x="86" y="2"/>
                  </a:lnTo>
                  <a:lnTo>
                    <a:pt x="8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4" name="Freeform 58"/>
            <p:cNvSpPr>
              <a:spLocks/>
            </p:cNvSpPr>
            <p:nvPr/>
          </p:nvSpPr>
          <p:spPr bwMode="auto">
            <a:xfrm>
              <a:off x="4828" y="1585"/>
              <a:ext cx="41" cy="158"/>
            </a:xfrm>
            <a:custGeom>
              <a:avLst/>
              <a:gdLst>
                <a:gd name="T0" fmla="*/ 6 w 82"/>
                <a:gd name="T1" fmla="*/ 21 h 316"/>
                <a:gd name="T2" fmla="*/ 13 w 82"/>
                <a:gd name="T3" fmla="*/ 34 h 316"/>
                <a:gd name="T4" fmla="*/ 23 w 82"/>
                <a:gd name="T5" fmla="*/ 48 h 316"/>
                <a:gd name="T6" fmla="*/ 30 w 82"/>
                <a:gd name="T7" fmla="*/ 61 h 316"/>
                <a:gd name="T8" fmla="*/ 36 w 82"/>
                <a:gd name="T9" fmla="*/ 74 h 316"/>
                <a:gd name="T10" fmla="*/ 42 w 82"/>
                <a:gd name="T11" fmla="*/ 88 h 316"/>
                <a:gd name="T12" fmla="*/ 45 w 82"/>
                <a:gd name="T13" fmla="*/ 101 h 316"/>
                <a:gd name="T14" fmla="*/ 51 w 82"/>
                <a:gd name="T15" fmla="*/ 114 h 316"/>
                <a:gd name="T16" fmla="*/ 53 w 82"/>
                <a:gd name="T17" fmla="*/ 127 h 316"/>
                <a:gd name="T18" fmla="*/ 55 w 82"/>
                <a:gd name="T19" fmla="*/ 141 h 316"/>
                <a:gd name="T20" fmla="*/ 57 w 82"/>
                <a:gd name="T21" fmla="*/ 154 h 316"/>
                <a:gd name="T22" fmla="*/ 59 w 82"/>
                <a:gd name="T23" fmla="*/ 165 h 316"/>
                <a:gd name="T24" fmla="*/ 59 w 82"/>
                <a:gd name="T25" fmla="*/ 179 h 316"/>
                <a:gd name="T26" fmla="*/ 59 w 82"/>
                <a:gd name="T27" fmla="*/ 190 h 316"/>
                <a:gd name="T28" fmla="*/ 59 w 82"/>
                <a:gd name="T29" fmla="*/ 202 h 316"/>
                <a:gd name="T30" fmla="*/ 57 w 82"/>
                <a:gd name="T31" fmla="*/ 213 h 316"/>
                <a:gd name="T32" fmla="*/ 55 w 82"/>
                <a:gd name="T33" fmla="*/ 228 h 316"/>
                <a:gd name="T34" fmla="*/ 51 w 82"/>
                <a:gd name="T35" fmla="*/ 247 h 316"/>
                <a:gd name="T36" fmla="*/ 45 w 82"/>
                <a:gd name="T37" fmla="*/ 264 h 316"/>
                <a:gd name="T38" fmla="*/ 42 w 82"/>
                <a:gd name="T39" fmla="*/ 280 h 316"/>
                <a:gd name="T40" fmla="*/ 38 w 82"/>
                <a:gd name="T41" fmla="*/ 293 h 316"/>
                <a:gd name="T42" fmla="*/ 32 w 82"/>
                <a:gd name="T43" fmla="*/ 302 h 316"/>
                <a:gd name="T44" fmla="*/ 28 w 82"/>
                <a:gd name="T45" fmla="*/ 312 h 316"/>
                <a:gd name="T46" fmla="*/ 28 w 82"/>
                <a:gd name="T47" fmla="*/ 314 h 316"/>
                <a:gd name="T48" fmla="*/ 32 w 82"/>
                <a:gd name="T49" fmla="*/ 308 h 316"/>
                <a:gd name="T50" fmla="*/ 42 w 82"/>
                <a:gd name="T51" fmla="*/ 295 h 316"/>
                <a:gd name="T52" fmla="*/ 49 w 82"/>
                <a:gd name="T53" fmla="*/ 283 h 316"/>
                <a:gd name="T54" fmla="*/ 55 w 82"/>
                <a:gd name="T55" fmla="*/ 274 h 316"/>
                <a:gd name="T56" fmla="*/ 59 w 82"/>
                <a:gd name="T57" fmla="*/ 262 h 316"/>
                <a:gd name="T58" fmla="*/ 64 w 82"/>
                <a:gd name="T59" fmla="*/ 249 h 316"/>
                <a:gd name="T60" fmla="*/ 70 w 82"/>
                <a:gd name="T61" fmla="*/ 236 h 316"/>
                <a:gd name="T62" fmla="*/ 72 w 82"/>
                <a:gd name="T63" fmla="*/ 221 h 316"/>
                <a:gd name="T64" fmla="*/ 76 w 82"/>
                <a:gd name="T65" fmla="*/ 204 h 316"/>
                <a:gd name="T66" fmla="*/ 80 w 82"/>
                <a:gd name="T67" fmla="*/ 186 h 316"/>
                <a:gd name="T68" fmla="*/ 82 w 82"/>
                <a:gd name="T69" fmla="*/ 171 h 316"/>
                <a:gd name="T70" fmla="*/ 82 w 82"/>
                <a:gd name="T71" fmla="*/ 160 h 316"/>
                <a:gd name="T72" fmla="*/ 82 w 82"/>
                <a:gd name="T73" fmla="*/ 150 h 316"/>
                <a:gd name="T74" fmla="*/ 82 w 82"/>
                <a:gd name="T75" fmla="*/ 139 h 316"/>
                <a:gd name="T76" fmla="*/ 80 w 82"/>
                <a:gd name="T77" fmla="*/ 129 h 316"/>
                <a:gd name="T78" fmla="*/ 78 w 82"/>
                <a:gd name="T79" fmla="*/ 118 h 316"/>
                <a:gd name="T80" fmla="*/ 76 w 82"/>
                <a:gd name="T81" fmla="*/ 108 h 316"/>
                <a:gd name="T82" fmla="*/ 74 w 82"/>
                <a:gd name="T83" fmla="*/ 99 h 316"/>
                <a:gd name="T84" fmla="*/ 72 w 82"/>
                <a:gd name="T85" fmla="*/ 86 h 316"/>
                <a:gd name="T86" fmla="*/ 68 w 82"/>
                <a:gd name="T87" fmla="*/ 70 h 316"/>
                <a:gd name="T88" fmla="*/ 63 w 82"/>
                <a:gd name="T89" fmla="*/ 57 h 316"/>
                <a:gd name="T90" fmla="*/ 57 w 82"/>
                <a:gd name="T91" fmla="*/ 44 h 316"/>
                <a:gd name="T92" fmla="*/ 47 w 82"/>
                <a:gd name="T93" fmla="*/ 30 h 316"/>
                <a:gd name="T94" fmla="*/ 36 w 82"/>
                <a:gd name="T95" fmla="*/ 15 h 316"/>
                <a:gd name="T96" fmla="*/ 25 w 82"/>
                <a:gd name="T97" fmla="*/ 6 h 316"/>
                <a:gd name="T98" fmla="*/ 15 w 82"/>
                <a:gd name="T99" fmla="*/ 0 h 316"/>
                <a:gd name="T100" fmla="*/ 0 w 82"/>
                <a:gd name="T101" fmla="*/ 15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316">
                  <a:moveTo>
                    <a:pt x="0" y="15"/>
                  </a:moveTo>
                  <a:lnTo>
                    <a:pt x="6" y="21"/>
                  </a:lnTo>
                  <a:lnTo>
                    <a:pt x="9" y="29"/>
                  </a:lnTo>
                  <a:lnTo>
                    <a:pt x="13" y="34"/>
                  </a:lnTo>
                  <a:lnTo>
                    <a:pt x="19" y="42"/>
                  </a:lnTo>
                  <a:lnTo>
                    <a:pt x="23" y="48"/>
                  </a:lnTo>
                  <a:lnTo>
                    <a:pt x="26" y="55"/>
                  </a:lnTo>
                  <a:lnTo>
                    <a:pt x="30" y="61"/>
                  </a:lnTo>
                  <a:lnTo>
                    <a:pt x="34" y="69"/>
                  </a:lnTo>
                  <a:lnTo>
                    <a:pt x="36" y="74"/>
                  </a:lnTo>
                  <a:lnTo>
                    <a:pt x="40" y="82"/>
                  </a:lnTo>
                  <a:lnTo>
                    <a:pt x="42" y="88"/>
                  </a:lnTo>
                  <a:lnTo>
                    <a:pt x="44" y="95"/>
                  </a:lnTo>
                  <a:lnTo>
                    <a:pt x="45" y="101"/>
                  </a:lnTo>
                  <a:lnTo>
                    <a:pt x="49" y="108"/>
                  </a:lnTo>
                  <a:lnTo>
                    <a:pt x="51" y="114"/>
                  </a:lnTo>
                  <a:lnTo>
                    <a:pt x="53" y="122"/>
                  </a:lnTo>
                  <a:lnTo>
                    <a:pt x="53" y="127"/>
                  </a:lnTo>
                  <a:lnTo>
                    <a:pt x="55" y="133"/>
                  </a:lnTo>
                  <a:lnTo>
                    <a:pt x="55" y="141"/>
                  </a:lnTo>
                  <a:lnTo>
                    <a:pt x="57" y="146"/>
                  </a:lnTo>
                  <a:lnTo>
                    <a:pt x="57" y="154"/>
                  </a:lnTo>
                  <a:lnTo>
                    <a:pt x="57" y="160"/>
                  </a:lnTo>
                  <a:lnTo>
                    <a:pt x="59" y="165"/>
                  </a:lnTo>
                  <a:lnTo>
                    <a:pt x="59" y="173"/>
                  </a:lnTo>
                  <a:lnTo>
                    <a:pt x="59" y="179"/>
                  </a:lnTo>
                  <a:lnTo>
                    <a:pt x="59" y="184"/>
                  </a:lnTo>
                  <a:lnTo>
                    <a:pt x="59" y="190"/>
                  </a:lnTo>
                  <a:lnTo>
                    <a:pt x="59" y="196"/>
                  </a:lnTo>
                  <a:lnTo>
                    <a:pt x="59" y="202"/>
                  </a:lnTo>
                  <a:lnTo>
                    <a:pt x="59" y="207"/>
                  </a:lnTo>
                  <a:lnTo>
                    <a:pt x="57" y="213"/>
                  </a:lnTo>
                  <a:lnTo>
                    <a:pt x="57" y="219"/>
                  </a:lnTo>
                  <a:lnTo>
                    <a:pt x="55" y="228"/>
                  </a:lnTo>
                  <a:lnTo>
                    <a:pt x="53" y="238"/>
                  </a:lnTo>
                  <a:lnTo>
                    <a:pt x="51" y="247"/>
                  </a:lnTo>
                  <a:lnTo>
                    <a:pt x="49" y="257"/>
                  </a:lnTo>
                  <a:lnTo>
                    <a:pt x="45" y="264"/>
                  </a:lnTo>
                  <a:lnTo>
                    <a:pt x="44" y="274"/>
                  </a:lnTo>
                  <a:lnTo>
                    <a:pt x="42" y="280"/>
                  </a:lnTo>
                  <a:lnTo>
                    <a:pt x="40" y="287"/>
                  </a:lnTo>
                  <a:lnTo>
                    <a:pt x="38" y="293"/>
                  </a:lnTo>
                  <a:lnTo>
                    <a:pt x="34" y="299"/>
                  </a:lnTo>
                  <a:lnTo>
                    <a:pt x="32" y="302"/>
                  </a:lnTo>
                  <a:lnTo>
                    <a:pt x="30" y="308"/>
                  </a:lnTo>
                  <a:lnTo>
                    <a:pt x="28" y="312"/>
                  </a:lnTo>
                  <a:lnTo>
                    <a:pt x="28" y="316"/>
                  </a:lnTo>
                  <a:lnTo>
                    <a:pt x="28" y="314"/>
                  </a:lnTo>
                  <a:lnTo>
                    <a:pt x="30" y="312"/>
                  </a:lnTo>
                  <a:lnTo>
                    <a:pt x="32" y="308"/>
                  </a:lnTo>
                  <a:lnTo>
                    <a:pt x="38" y="302"/>
                  </a:lnTo>
                  <a:lnTo>
                    <a:pt x="42" y="295"/>
                  </a:lnTo>
                  <a:lnTo>
                    <a:pt x="45" y="289"/>
                  </a:lnTo>
                  <a:lnTo>
                    <a:pt x="49" y="283"/>
                  </a:lnTo>
                  <a:lnTo>
                    <a:pt x="51" y="280"/>
                  </a:lnTo>
                  <a:lnTo>
                    <a:pt x="55" y="274"/>
                  </a:lnTo>
                  <a:lnTo>
                    <a:pt x="57" y="268"/>
                  </a:lnTo>
                  <a:lnTo>
                    <a:pt x="59" y="262"/>
                  </a:lnTo>
                  <a:lnTo>
                    <a:pt x="63" y="255"/>
                  </a:lnTo>
                  <a:lnTo>
                    <a:pt x="64" y="249"/>
                  </a:lnTo>
                  <a:lnTo>
                    <a:pt x="68" y="243"/>
                  </a:lnTo>
                  <a:lnTo>
                    <a:pt x="70" y="236"/>
                  </a:lnTo>
                  <a:lnTo>
                    <a:pt x="72" y="228"/>
                  </a:lnTo>
                  <a:lnTo>
                    <a:pt x="72" y="221"/>
                  </a:lnTo>
                  <a:lnTo>
                    <a:pt x="76" y="213"/>
                  </a:lnTo>
                  <a:lnTo>
                    <a:pt x="76" y="204"/>
                  </a:lnTo>
                  <a:lnTo>
                    <a:pt x="78" y="194"/>
                  </a:lnTo>
                  <a:lnTo>
                    <a:pt x="80" y="186"/>
                  </a:lnTo>
                  <a:lnTo>
                    <a:pt x="82" y="177"/>
                  </a:lnTo>
                  <a:lnTo>
                    <a:pt x="82" y="171"/>
                  </a:lnTo>
                  <a:lnTo>
                    <a:pt x="82" y="165"/>
                  </a:lnTo>
                  <a:lnTo>
                    <a:pt x="82" y="160"/>
                  </a:lnTo>
                  <a:lnTo>
                    <a:pt x="82" y="156"/>
                  </a:lnTo>
                  <a:lnTo>
                    <a:pt x="82" y="150"/>
                  </a:lnTo>
                  <a:lnTo>
                    <a:pt x="82" y="145"/>
                  </a:lnTo>
                  <a:lnTo>
                    <a:pt x="82" y="139"/>
                  </a:lnTo>
                  <a:lnTo>
                    <a:pt x="82" y="135"/>
                  </a:lnTo>
                  <a:lnTo>
                    <a:pt x="80" y="129"/>
                  </a:lnTo>
                  <a:lnTo>
                    <a:pt x="80" y="124"/>
                  </a:lnTo>
                  <a:lnTo>
                    <a:pt x="78" y="118"/>
                  </a:lnTo>
                  <a:lnTo>
                    <a:pt x="78" y="114"/>
                  </a:lnTo>
                  <a:lnTo>
                    <a:pt x="76" y="108"/>
                  </a:lnTo>
                  <a:lnTo>
                    <a:pt x="76" y="103"/>
                  </a:lnTo>
                  <a:lnTo>
                    <a:pt x="74" y="99"/>
                  </a:lnTo>
                  <a:lnTo>
                    <a:pt x="74" y="95"/>
                  </a:lnTo>
                  <a:lnTo>
                    <a:pt x="72" y="86"/>
                  </a:lnTo>
                  <a:lnTo>
                    <a:pt x="70" y="78"/>
                  </a:lnTo>
                  <a:lnTo>
                    <a:pt x="68" y="70"/>
                  </a:lnTo>
                  <a:lnTo>
                    <a:pt x="66" y="63"/>
                  </a:lnTo>
                  <a:lnTo>
                    <a:pt x="63" y="57"/>
                  </a:lnTo>
                  <a:lnTo>
                    <a:pt x="61" y="50"/>
                  </a:lnTo>
                  <a:lnTo>
                    <a:pt x="57" y="44"/>
                  </a:lnTo>
                  <a:lnTo>
                    <a:pt x="55" y="40"/>
                  </a:lnTo>
                  <a:lnTo>
                    <a:pt x="47" y="30"/>
                  </a:lnTo>
                  <a:lnTo>
                    <a:pt x="42" y="23"/>
                  </a:lnTo>
                  <a:lnTo>
                    <a:pt x="36" y="15"/>
                  </a:lnTo>
                  <a:lnTo>
                    <a:pt x="30" y="10"/>
                  </a:lnTo>
                  <a:lnTo>
                    <a:pt x="25" y="6"/>
                  </a:lnTo>
                  <a:lnTo>
                    <a:pt x="21" y="4"/>
                  </a:lnTo>
                  <a:lnTo>
                    <a:pt x="15" y="0"/>
                  </a:lnTo>
                  <a:lnTo>
                    <a:pt x="13" y="0"/>
                  </a:lnTo>
                  <a:lnTo>
                    <a:pt x="0"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5" name="Freeform 59"/>
            <p:cNvSpPr>
              <a:spLocks/>
            </p:cNvSpPr>
            <p:nvPr/>
          </p:nvSpPr>
          <p:spPr bwMode="auto">
            <a:xfrm>
              <a:off x="4843" y="1502"/>
              <a:ext cx="88" cy="201"/>
            </a:xfrm>
            <a:custGeom>
              <a:avLst/>
              <a:gdLst>
                <a:gd name="T0" fmla="*/ 21 w 177"/>
                <a:gd name="T1" fmla="*/ 38 h 401"/>
                <a:gd name="T2" fmla="*/ 52 w 177"/>
                <a:gd name="T3" fmla="*/ 57 h 401"/>
                <a:gd name="T4" fmla="*/ 76 w 177"/>
                <a:gd name="T5" fmla="*/ 78 h 401"/>
                <a:gd name="T6" fmla="*/ 97 w 177"/>
                <a:gd name="T7" fmla="*/ 97 h 401"/>
                <a:gd name="T8" fmla="*/ 116 w 177"/>
                <a:gd name="T9" fmla="*/ 121 h 401"/>
                <a:gd name="T10" fmla="*/ 131 w 177"/>
                <a:gd name="T11" fmla="*/ 144 h 401"/>
                <a:gd name="T12" fmla="*/ 143 w 177"/>
                <a:gd name="T13" fmla="*/ 167 h 401"/>
                <a:gd name="T14" fmla="*/ 150 w 177"/>
                <a:gd name="T15" fmla="*/ 190 h 401"/>
                <a:gd name="T16" fmla="*/ 156 w 177"/>
                <a:gd name="T17" fmla="*/ 213 h 401"/>
                <a:gd name="T18" fmla="*/ 162 w 177"/>
                <a:gd name="T19" fmla="*/ 235 h 401"/>
                <a:gd name="T20" fmla="*/ 164 w 177"/>
                <a:gd name="T21" fmla="*/ 260 h 401"/>
                <a:gd name="T22" fmla="*/ 164 w 177"/>
                <a:gd name="T23" fmla="*/ 279 h 401"/>
                <a:gd name="T24" fmla="*/ 164 w 177"/>
                <a:gd name="T25" fmla="*/ 300 h 401"/>
                <a:gd name="T26" fmla="*/ 160 w 177"/>
                <a:gd name="T27" fmla="*/ 319 h 401"/>
                <a:gd name="T28" fmla="*/ 158 w 177"/>
                <a:gd name="T29" fmla="*/ 338 h 401"/>
                <a:gd name="T30" fmla="*/ 154 w 177"/>
                <a:gd name="T31" fmla="*/ 353 h 401"/>
                <a:gd name="T32" fmla="*/ 150 w 177"/>
                <a:gd name="T33" fmla="*/ 376 h 401"/>
                <a:gd name="T34" fmla="*/ 143 w 177"/>
                <a:gd name="T35" fmla="*/ 397 h 401"/>
                <a:gd name="T36" fmla="*/ 145 w 177"/>
                <a:gd name="T37" fmla="*/ 395 h 401"/>
                <a:gd name="T38" fmla="*/ 150 w 177"/>
                <a:gd name="T39" fmla="*/ 382 h 401"/>
                <a:gd name="T40" fmla="*/ 156 w 177"/>
                <a:gd name="T41" fmla="*/ 367 h 401"/>
                <a:gd name="T42" fmla="*/ 162 w 177"/>
                <a:gd name="T43" fmla="*/ 349 h 401"/>
                <a:gd name="T44" fmla="*/ 167 w 177"/>
                <a:gd name="T45" fmla="*/ 329 h 401"/>
                <a:gd name="T46" fmla="*/ 171 w 177"/>
                <a:gd name="T47" fmla="*/ 304 h 401"/>
                <a:gd name="T48" fmla="*/ 175 w 177"/>
                <a:gd name="T49" fmla="*/ 275 h 401"/>
                <a:gd name="T50" fmla="*/ 175 w 177"/>
                <a:gd name="T51" fmla="*/ 260 h 401"/>
                <a:gd name="T52" fmla="*/ 175 w 177"/>
                <a:gd name="T53" fmla="*/ 243 h 401"/>
                <a:gd name="T54" fmla="*/ 175 w 177"/>
                <a:gd name="T55" fmla="*/ 226 h 401"/>
                <a:gd name="T56" fmla="*/ 175 w 177"/>
                <a:gd name="T57" fmla="*/ 209 h 401"/>
                <a:gd name="T58" fmla="*/ 175 w 177"/>
                <a:gd name="T59" fmla="*/ 192 h 401"/>
                <a:gd name="T60" fmla="*/ 171 w 177"/>
                <a:gd name="T61" fmla="*/ 171 h 401"/>
                <a:gd name="T62" fmla="*/ 167 w 177"/>
                <a:gd name="T63" fmla="*/ 154 h 401"/>
                <a:gd name="T64" fmla="*/ 164 w 177"/>
                <a:gd name="T65" fmla="*/ 137 h 401"/>
                <a:gd name="T66" fmla="*/ 156 w 177"/>
                <a:gd name="T67" fmla="*/ 121 h 401"/>
                <a:gd name="T68" fmla="*/ 143 w 177"/>
                <a:gd name="T69" fmla="*/ 97 h 401"/>
                <a:gd name="T70" fmla="*/ 124 w 177"/>
                <a:gd name="T71" fmla="*/ 72 h 401"/>
                <a:gd name="T72" fmla="*/ 103 w 177"/>
                <a:gd name="T73" fmla="*/ 51 h 401"/>
                <a:gd name="T74" fmla="*/ 80 w 177"/>
                <a:gd name="T75" fmla="*/ 34 h 401"/>
                <a:gd name="T76" fmla="*/ 59 w 177"/>
                <a:gd name="T77" fmla="*/ 21 h 401"/>
                <a:gd name="T78" fmla="*/ 40 w 177"/>
                <a:gd name="T79" fmla="*/ 11 h 401"/>
                <a:gd name="T80" fmla="*/ 25 w 177"/>
                <a:gd name="T81" fmla="*/ 3 h 401"/>
                <a:gd name="T82" fmla="*/ 14 w 177"/>
                <a:gd name="T83" fmla="*/ 0 h 401"/>
                <a:gd name="T84" fmla="*/ 0 w 177"/>
                <a:gd name="T85" fmla="*/ 2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7" h="401">
                  <a:moveTo>
                    <a:pt x="0" y="28"/>
                  </a:moveTo>
                  <a:lnTo>
                    <a:pt x="12" y="32"/>
                  </a:lnTo>
                  <a:lnTo>
                    <a:pt x="21" y="38"/>
                  </a:lnTo>
                  <a:lnTo>
                    <a:pt x="33" y="43"/>
                  </a:lnTo>
                  <a:lnTo>
                    <a:pt x="42" y="51"/>
                  </a:lnTo>
                  <a:lnTo>
                    <a:pt x="52" y="57"/>
                  </a:lnTo>
                  <a:lnTo>
                    <a:pt x="61" y="62"/>
                  </a:lnTo>
                  <a:lnTo>
                    <a:pt x="69" y="70"/>
                  </a:lnTo>
                  <a:lnTo>
                    <a:pt x="76" y="78"/>
                  </a:lnTo>
                  <a:lnTo>
                    <a:pt x="84" y="83"/>
                  </a:lnTo>
                  <a:lnTo>
                    <a:pt x="91" y="91"/>
                  </a:lnTo>
                  <a:lnTo>
                    <a:pt x="97" y="97"/>
                  </a:lnTo>
                  <a:lnTo>
                    <a:pt x="105" y="106"/>
                  </a:lnTo>
                  <a:lnTo>
                    <a:pt x="110" y="114"/>
                  </a:lnTo>
                  <a:lnTo>
                    <a:pt x="116" y="121"/>
                  </a:lnTo>
                  <a:lnTo>
                    <a:pt x="122" y="129"/>
                  </a:lnTo>
                  <a:lnTo>
                    <a:pt x="128" y="137"/>
                  </a:lnTo>
                  <a:lnTo>
                    <a:pt x="131" y="144"/>
                  </a:lnTo>
                  <a:lnTo>
                    <a:pt x="135" y="152"/>
                  </a:lnTo>
                  <a:lnTo>
                    <a:pt x="139" y="159"/>
                  </a:lnTo>
                  <a:lnTo>
                    <a:pt x="143" y="167"/>
                  </a:lnTo>
                  <a:lnTo>
                    <a:pt x="145" y="175"/>
                  </a:lnTo>
                  <a:lnTo>
                    <a:pt x="148" y="182"/>
                  </a:lnTo>
                  <a:lnTo>
                    <a:pt x="150" y="190"/>
                  </a:lnTo>
                  <a:lnTo>
                    <a:pt x="154" y="197"/>
                  </a:lnTo>
                  <a:lnTo>
                    <a:pt x="154" y="205"/>
                  </a:lnTo>
                  <a:lnTo>
                    <a:pt x="156" y="213"/>
                  </a:lnTo>
                  <a:lnTo>
                    <a:pt x="158" y="220"/>
                  </a:lnTo>
                  <a:lnTo>
                    <a:pt x="160" y="228"/>
                  </a:lnTo>
                  <a:lnTo>
                    <a:pt x="162" y="235"/>
                  </a:lnTo>
                  <a:lnTo>
                    <a:pt x="162" y="243"/>
                  </a:lnTo>
                  <a:lnTo>
                    <a:pt x="164" y="251"/>
                  </a:lnTo>
                  <a:lnTo>
                    <a:pt x="164" y="260"/>
                  </a:lnTo>
                  <a:lnTo>
                    <a:pt x="164" y="266"/>
                  </a:lnTo>
                  <a:lnTo>
                    <a:pt x="164" y="273"/>
                  </a:lnTo>
                  <a:lnTo>
                    <a:pt x="164" y="279"/>
                  </a:lnTo>
                  <a:lnTo>
                    <a:pt x="164" y="287"/>
                  </a:lnTo>
                  <a:lnTo>
                    <a:pt x="164" y="294"/>
                  </a:lnTo>
                  <a:lnTo>
                    <a:pt x="164" y="300"/>
                  </a:lnTo>
                  <a:lnTo>
                    <a:pt x="162" y="306"/>
                  </a:lnTo>
                  <a:lnTo>
                    <a:pt x="162" y="313"/>
                  </a:lnTo>
                  <a:lnTo>
                    <a:pt x="160" y="319"/>
                  </a:lnTo>
                  <a:lnTo>
                    <a:pt x="160" y="325"/>
                  </a:lnTo>
                  <a:lnTo>
                    <a:pt x="158" y="330"/>
                  </a:lnTo>
                  <a:lnTo>
                    <a:pt x="158" y="338"/>
                  </a:lnTo>
                  <a:lnTo>
                    <a:pt x="156" y="342"/>
                  </a:lnTo>
                  <a:lnTo>
                    <a:pt x="156" y="348"/>
                  </a:lnTo>
                  <a:lnTo>
                    <a:pt x="154" y="353"/>
                  </a:lnTo>
                  <a:lnTo>
                    <a:pt x="154" y="359"/>
                  </a:lnTo>
                  <a:lnTo>
                    <a:pt x="152" y="367"/>
                  </a:lnTo>
                  <a:lnTo>
                    <a:pt x="150" y="376"/>
                  </a:lnTo>
                  <a:lnTo>
                    <a:pt x="147" y="384"/>
                  </a:lnTo>
                  <a:lnTo>
                    <a:pt x="147" y="389"/>
                  </a:lnTo>
                  <a:lnTo>
                    <a:pt x="143" y="397"/>
                  </a:lnTo>
                  <a:lnTo>
                    <a:pt x="143" y="401"/>
                  </a:lnTo>
                  <a:lnTo>
                    <a:pt x="143" y="399"/>
                  </a:lnTo>
                  <a:lnTo>
                    <a:pt x="145" y="395"/>
                  </a:lnTo>
                  <a:lnTo>
                    <a:pt x="147" y="391"/>
                  </a:lnTo>
                  <a:lnTo>
                    <a:pt x="148" y="386"/>
                  </a:lnTo>
                  <a:lnTo>
                    <a:pt x="150" y="382"/>
                  </a:lnTo>
                  <a:lnTo>
                    <a:pt x="152" y="376"/>
                  </a:lnTo>
                  <a:lnTo>
                    <a:pt x="152" y="372"/>
                  </a:lnTo>
                  <a:lnTo>
                    <a:pt x="156" y="367"/>
                  </a:lnTo>
                  <a:lnTo>
                    <a:pt x="158" y="361"/>
                  </a:lnTo>
                  <a:lnTo>
                    <a:pt x="160" y="357"/>
                  </a:lnTo>
                  <a:lnTo>
                    <a:pt x="162" y="349"/>
                  </a:lnTo>
                  <a:lnTo>
                    <a:pt x="164" y="344"/>
                  </a:lnTo>
                  <a:lnTo>
                    <a:pt x="164" y="336"/>
                  </a:lnTo>
                  <a:lnTo>
                    <a:pt x="167" y="329"/>
                  </a:lnTo>
                  <a:lnTo>
                    <a:pt x="167" y="321"/>
                  </a:lnTo>
                  <a:lnTo>
                    <a:pt x="169" y="313"/>
                  </a:lnTo>
                  <a:lnTo>
                    <a:pt x="171" y="304"/>
                  </a:lnTo>
                  <a:lnTo>
                    <a:pt x="173" y="294"/>
                  </a:lnTo>
                  <a:lnTo>
                    <a:pt x="173" y="285"/>
                  </a:lnTo>
                  <a:lnTo>
                    <a:pt x="175" y="275"/>
                  </a:lnTo>
                  <a:lnTo>
                    <a:pt x="175" y="270"/>
                  </a:lnTo>
                  <a:lnTo>
                    <a:pt x="175" y="264"/>
                  </a:lnTo>
                  <a:lnTo>
                    <a:pt x="175" y="260"/>
                  </a:lnTo>
                  <a:lnTo>
                    <a:pt x="175" y="254"/>
                  </a:lnTo>
                  <a:lnTo>
                    <a:pt x="175" y="249"/>
                  </a:lnTo>
                  <a:lnTo>
                    <a:pt x="175" y="243"/>
                  </a:lnTo>
                  <a:lnTo>
                    <a:pt x="175" y="237"/>
                  </a:lnTo>
                  <a:lnTo>
                    <a:pt x="177" y="234"/>
                  </a:lnTo>
                  <a:lnTo>
                    <a:pt x="175" y="226"/>
                  </a:lnTo>
                  <a:lnTo>
                    <a:pt x="175" y="222"/>
                  </a:lnTo>
                  <a:lnTo>
                    <a:pt x="175" y="215"/>
                  </a:lnTo>
                  <a:lnTo>
                    <a:pt x="175" y="209"/>
                  </a:lnTo>
                  <a:lnTo>
                    <a:pt x="175" y="203"/>
                  </a:lnTo>
                  <a:lnTo>
                    <a:pt x="175" y="197"/>
                  </a:lnTo>
                  <a:lnTo>
                    <a:pt x="175" y="192"/>
                  </a:lnTo>
                  <a:lnTo>
                    <a:pt x="175" y="186"/>
                  </a:lnTo>
                  <a:lnTo>
                    <a:pt x="173" y="178"/>
                  </a:lnTo>
                  <a:lnTo>
                    <a:pt x="171" y="171"/>
                  </a:lnTo>
                  <a:lnTo>
                    <a:pt x="171" y="165"/>
                  </a:lnTo>
                  <a:lnTo>
                    <a:pt x="169" y="159"/>
                  </a:lnTo>
                  <a:lnTo>
                    <a:pt x="167" y="154"/>
                  </a:lnTo>
                  <a:lnTo>
                    <a:pt x="167" y="148"/>
                  </a:lnTo>
                  <a:lnTo>
                    <a:pt x="164" y="142"/>
                  </a:lnTo>
                  <a:lnTo>
                    <a:pt x="164" y="137"/>
                  </a:lnTo>
                  <a:lnTo>
                    <a:pt x="160" y="131"/>
                  </a:lnTo>
                  <a:lnTo>
                    <a:pt x="158" y="127"/>
                  </a:lnTo>
                  <a:lnTo>
                    <a:pt x="156" y="121"/>
                  </a:lnTo>
                  <a:lnTo>
                    <a:pt x="154" y="116"/>
                  </a:lnTo>
                  <a:lnTo>
                    <a:pt x="148" y="106"/>
                  </a:lnTo>
                  <a:lnTo>
                    <a:pt x="143" y="97"/>
                  </a:lnTo>
                  <a:lnTo>
                    <a:pt x="135" y="89"/>
                  </a:lnTo>
                  <a:lnTo>
                    <a:pt x="129" y="80"/>
                  </a:lnTo>
                  <a:lnTo>
                    <a:pt x="124" y="72"/>
                  </a:lnTo>
                  <a:lnTo>
                    <a:pt x="116" y="66"/>
                  </a:lnTo>
                  <a:lnTo>
                    <a:pt x="109" y="59"/>
                  </a:lnTo>
                  <a:lnTo>
                    <a:pt x="103" y="51"/>
                  </a:lnTo>
                  <a:lnTo>
                    <a:pt x="95" y="45"/>
                  </a:lnTo>
                  <a:lnTo>
                    <a:pt x="88" y="40"/>
                  </a:lnTo>
                  <a:lnTo>
                    <a:pt x="80" y="34"/>
                  </a:lnTo>
                  <a:lnTo>
                    <a:pt x="74" y="30"/>
                  </a:lnTo>
                  <a:lnTo>
                    <a:pt x="67" y="24"/>
                  </a:lnTo>
                  <a:lnTo>
                    <a:pt x="59" y="21"/>
                  </a:lnTo>
                  <a:lnTo>
                    <a:pt x="52" y="17"/>
                  </a:lnTo>
                  <a:lnTo>
                    <a:pt x="46" y="13"/>
                  </a:lnTo>
                  <a:lnTo>
                    <a:pt x="40" y="11"/>
                  </a:lnTo>
                  <a:lnTo>
                    <a:pt x="36" y="9"/>
                  </a:lnTo>
                  <a:lnTo>
                    <a:pt x="31" y="5"/>
                  </a:lnTo>
                  <a:lnTo>
                    <a:pt x="25" y="3"/>
                  </a:lnTo>
                  <a:lnTo>
                    <a:pt x="21" y="2"/>
                  </a:lnTo>
                  <a:lnTo>
                    <a:pt x="17" y="2"/>
                  </a:lnTo>
                  <a:lnTo>
                    <a:pt x="14" y="0"/>
                  </a:lnTo>
                  <a:lnTo>
                    <a:pt x="12" y="0"/>
                  </a:lnTo>
                  <a:lnTo>
                    <a:pt x="0"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6" name="Freeform 60"/>
            <p:cNvSpPr>
              <a:spLocks/>
            </p:cNvSpPr>
            <p:nvPr/>
          </p:nvSpPr>
          <p:spPr bwMode="auto">
            <a:xfrm>
              <a:off x="4847" y="1694"/>
              <a:ext cx="73" cy="64"/>
            </a:xfrm>
            <a:custGeom>
              <a:avLst/>
              <a:gdLst>
                <a:gd name="T0" fmla="*/ 13 w 146"/>
                <a:gd name="T1" fmla="*/ 93 h 127"/>
                <a:gd name="T2" fmla="*/ 32 w 146"/>
                <a:gd name="T3" fmla="*/ 66 h 127"/>
                <a:gd name="T4" fmla="*/ 47 w 146"/>
                <a:gd name="T5" fmla="*/ 43 h 127"/>
                <a:gd name="T6" fmla="*/ 59 w 146"/>
                <a:gd name="T7" fmla="*/ 30 h 127"/>
                <a:gd name="T8" fmla="*/ 63 w 146"/>
                <a:gd name="T9" fmla="*/ 34 h 127"/>
                <a:gd name="T10" fmla="*/ 61 w 146"/>
                <a:gd name="T11" fmla="*/ 57 h 127"/>
                <a:gd name="T12" fmla="*/ 57 w 146"/>
                <a:gd name="T13" fmla="*/ 81 h 127"/>
                <a:gd name="T14" fmla="*/ 51 w 146"/>
                <a:gd name="T15" fmla="*/ 100 h 127"/>
                <a:gd name="T16" fmla="*/ 51 w 146"/>
                <a:gd name="T17" fmla="*/ 118 h 127"/>
                <a:gd name="T18" fmla="*/ 63 w 146"/>
                <a:gd name="T19" fmla="*/ 108 h 127"/>
                <a:gd name="T20" fmla="*/ 74 w 146"/>
                <a:gd name="T21" fmla="*/ 91 h 127"/>
                <a:gd name="T22" fmla="*/ 87 w 146"/>
                <a:gd name="T23" fmla="*/ 70 h 127"/>
                <a:gd name="T24" fmla="*/ 99 w 146"/>
                <a:gd name="T25" fmla="*/ 53 h 127"/>
                <a:gd name="T26" fmla="*/ 108 w 146"/>
                <a:gd name="T27" fmla="*/ 43 h 127"/>
                <a:gd name="T28" fmla="*/ 106 w 146"/>
                <a:gd name="T29" fmla="*/ 61 h 127"/>
                <a:gd name="T30" fmla="*/ 102 w 146"/>
                <a:gd name="T31" fmla="*/ 81 h 127"/>
                <a:gd name="T32" fmla="*/ 102 w 146"/>
                <a:gd name="T33" fmla="*/ 104 h 127"/>
                <a:gd name="T34" fmla="*/ 102 w 146"/>
                <a:gd name="T35" fmla="*/ 121 h 127"/>
                <a:gd name="T36" fmla="*/ 110 w 146"/>
                <a:gd name="T37" fmla="*/ 121 h 127"/>
                <a:gd name="T38" fmla="*/ 120 w 146"/>
                <a:gd name="T39" fmla="*/ 99 h 127"/>
                <a:gd name="T40" fmla="*/ 129 w 146"/>
                <a:gd name="T41" fmla="*/ 72 h 127"/>
                <a:gd name="T42" fmla="*/ 139 w 146"/>
                <a:gd name="T43" fmla="*/ 47 h 127"/>
                <a:gd name="T44" fmla="*/ 144 w 146"/>
                <a:gd name="T45" fmla="*/ 30 h 127"/>
                <a:gd name="T46" fmla="*/ 139 w 146"/>
                <a:gd name="T47" fmla="*/ 36 h 127"/>
                <a:gd name="T48" fmla="*/ 123 w 146"/>
                <a:gd name="T49" fmla="*/ 64 h 127"/>
                <a:gd name="T50" fmla="*/ 110 w 146"/>
                <a:gd name="T51" fmla="*/ 85 h 127"/>
                <a:gd name="T52" fmla="*/ 110 w 146"/>
                <a:gd name="T53" fmla="*/ 83 h 127"/>
                <a:gd name="T54" fmla="*/ 112 w 146"/>
                <a:gd name="T55" fmla="*/ 66 h 127"/>
                <a:gd name="T56" fmla="*/ 116 w 146"/>
                <a:gd name="T57" fmla="*/ 43 h 127"/>
                <a:gd name="T58" fmla="*/ 116 w 146"/>
                <a:gd name="T59" fmla="*/ 23 h 127"/>
                <a:gd name="T60" fmla="*/ 112 w 146"/>
                <a:gd name="T61" fmla="*/ 9 h 127"/>
                <a:gd name="T62" fmla="*/ 97 w 146"/>
                <a:gd name="T63" fmla="*/ 26 h 127"/>
                <a:gd name="T64" fmla="*/ 85 w 146"/>
                <a:gd name="T65" fmla="*/ 42 h 127"/>
                <a:gd name="T66" fmla="*/ 76 w 146"/>
                <a:gd name="T67" fmla="*/ 57 h 127"/>
                <a:gd name="T68" fmla="*/ 70 w 146"/>
                <a:gd name="T69" fmla="*/ 66 h 127"/>
                <a:gd name="T70" fmla="*/ 70 w 146"/>
                <a:gd name="T71" fmla="*/ 53 h 127"/>
                <a:gd name="T72" fmla="*/ 76 w 146"/>
                <a:gd name="T73" fmla="*/ 36 h 127"/>
                <a:gd name="T74" fmla="*/ 80 w 146"/>
                <a:gd name="T75" fmla="*/ 15 h 127"/>
                <a:gd name="T76" fmla="*/ 80 w 146"/>
                <a:gd name="T77" fmla="*/ 2 h 127"/>
                <a:gd name="T78" fmla="*/ 74 w 146"/>
                <a:gd name="T79" fmla="*/ 2 h 127"/>
                <a:gd name="T80" fmla="*/ 59 w 146"/>
                <a:gd name="T81" fmla="*/ 19 h 127"/>
                <a:gd name="T82" fmla="*/ 40 w 146"/>
                <a:gd name="T83" fmla="*/ 42 h 127"/>
                <a:gd name="T84" fmla="*/ 25 w 146"/>
                <a:gd name="T85" fmla="*/ 70 h 127"/>
                <a:gd name="T86" fmla="*/ 9 w 146"/>
                <a:gd name="T87" fmla="*/ 93 h 127"/>
                <a:gd name="T88" fmla="*/ 2 w 146"/>
                <a:gd name="T89" fmla="*/ 108 h 127"/>
                <a:gd name="T90" fmla="*/ 0 w 146"/>
                <a:gd name="T91" fmla="*/ 1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6" h="127">
                  <a:moveTo>
                    <a:pt x="0" y="112"/>
                  </a:moveTo>
                  <a:lnTo>
                    <a:pt x="6" y="102"/>
                  </a:lnTo>
                  <a:lnTo>
                    <a:pt x="13" y="93"/>
                  </a:lnTo>
                  <a:lnTo>
                    <a:pt x="21" y="83"/>
                  </a:lnTo>
                  <a:lnTo>
                    <a:pt x="26" y="74"/>
                  </a:lnTo>
                  <a:lnTo>
                    <a:pt x="32" y="66"/>
                  </a:lnTo>
                  <a:lnTo>
                    <a:pt x="38" y="57"/>
                  </a:lnTo>
                  <a:lnTo>
                    <a:pt x="42" y="49"/>
                  </a:lnTo>
                  <a:lnTo>
                    <a:pt x="47" y="43"/>
                  </a:lnTo>
                  <a:lnTo>
                    <a:pt x="51" y="38"/>
                  </a:lnTo>
                  <a:lnTo>
                    <a:pt x="55" y="34"/>
                  </a:lnTo>
                  <a:lnTo>
                    <a:pt x="59" y="30"/>
                  </a:lnTo>
                  <a:lnTo>
                    <a:pt x="61" y="30"/>
                  </a:lnTo>
                  <a:lnTo>
                    <a:pt x="63" y="30"/>
                  </a:lnTo>
                  <a:lnTo>
                    <a:pt x="63" y="34"/>
                  </a:lnTo>
                  <a:lnTo>
                    <a:pt x="63" y="40"/>
                  </a:lnTo>
                  <a:lnTo>
                    <a:pt x="63" y="47"/>
                  </a:lnTo>
                  <a:lnTo>
                    <a:pt x="61" y="57"/>
                  </a:lnTo>
                  <a:lnTo>
                    <a:pt x="59" y="64"/>
                  </a:lnTo>
                  <a:lnTo>
                    <a:pt x="57" y="72"/>
                  </a:lnTo>
                  <a:lnTo>
                    <a:pt x="57" y="81"/>
                  </a:lnTo>
                  <a:lnTo>
                    <a:pt x="55" y="87"/>
                  </a:lnTo>
                  <a:lnTo>
                    <a:pt x="53" y="95"/>
                  </a:lnTo>
                  <a:lnTo>
                    <a:pt x="51" y="100"/>
                  </a:lnTo>
                  <a:lnTo>
                    <a:pt x="51" y="106"/>
                  </a:lnTo>
                  <a:lnTo>
                    <a:pt x="49" y="114"/>
                  </a:lnTo>
                  <a:lnTo>
                    <a:pt x="51" y="118"/>
                  </a:lnTo>
                  <a:lnTo>
                    <a:pt x="53" y="118"/>
                  </a:lnTo>
                  <a:lnTo>
                    <a:pt x="61" y="114"/>
                  </a:lnTo>
                  <a:lnTo>
                    <a:pt x="63" y="108"/>
                  </a:lnTo>
                  <a:lnTo>
                    <a:pt x="66" y="104"/>
                  </a:lnTo>
                  <a:lnTo>
                    <a:pt x="70" y="97"/>
                  </a:lnTo>
                  <a:lnTo>
                    <a:pt x="74" y="91"/>
                  </a:lnTo>
                  <a:lnTo>
                    <a:pt x="78" y="83"/>
                  </a:lnTo>
                  <a:lnTo>
                    <a:pt x="83" y="78"/>
                  </a:lnTo>
                  <a:lnTo>
                    <a:pt x="87" y="70"/>
                  </a:lnTo>
                  <a:lnTo>
                    <a:pt x="93" y="64"/>
                  </a:lnTo>
                  <a:lnTo>
                    <a:pt x="97" y="59"/>
                  </a:lnTo>
                  <a:lnTo>
                    <a:pt x="99" y="53"/>
                  </a:lnTo>
                  <a:lnTo>
                    <a:pt x="102" y="49"/>
                  </a:lnTo>
                  <a:lnTo>
                    <a:pt x="104" y="45"/>
                  </a:lnTo>
                  <a:lnTo>
                    <a:pt x="108" y="43"/>
                  </a:lnTo>
                  <a:lnTo>
                    <a:pt x="108" y="49"/>
                  </a:lnTo>
                  <a:lnTo>
                    <a:pt x="106" y="53"/>
                  </a:lnTo>
                  <a:lnTo>
                    <a:pt x="106" y="61"/>
                  </a:lnTo>
                  <a:lnTo>
                    <a:pt x="104" y="66"/>
                  </a:lnTo>
                  <a:lnTo>
                    <a:pt x="104" y="74"/>
                  </a:lnTo>
                  <a:lnTo>
                    <a:pt x="102" y="81"/>
                  </a:lnTo>
                  <a:lnTo>
                    <a:pt x="102" y="89"/>
                  </a:lnTo>
                  <a:lnTo>
                    <a:pt x="102" y="97"/>
                  </a:lnTo>
                  <a:lnTo>
                    <a:pt x="102" y="104"/>
                  </a:lnTo>
                  <a:lnTo>
                    <a:pt x="102" y="110"/>
                  </a:lnTo>
                  <a:lnTo>
                    <a:pt x="102" y="116"/>
                  </a:lnTo>
                  <a:lnTo>
                    <a:pt x="102" y="121"/>
                  </a:lnTo>
                  <a:lnTo>
                    <a:pt x="102" y="125"/>
                  </a:lnTo>
                  <a:lnTo>
                    <a:pt x="106" y="127"/>
                  </a:lnTo>
                  <a:lnTo>
                    <a:pt x="110" y="121"/>
                  </a:lnTo>
                  <a:lnTo>
                    <a:pt x="112" y="114"/>
                  </a:lnTo>
                  <a:lnTo>
                    <a:pt x="116" y="106"/>
                  </a:lnTo>
                  <a:lnTo>
                    <a:pt x="120" y="99"/>
                  </a:lnTo>
                  <a:lnTo>
                    <a:pt x="123" y="91"/>
                  </a:lnTo>
                  <a:lnTo>
                    <a:pt x="125" y="81"/>
                  </a:lnTo>
                  <a:lnTo>
                    <a:pt x="129" y="72"/>
                  </a:lnTo>
                  <a:lnTo>
                    <a:pt x="133" y="64"/>
                  </a:lnTo>
                  <a:lnTo>
                    <a:pt x="137" y="57"/>
                  </a:lnTo>
                  <a:lnTo>
                    <a:pt x="139" y="47"/>
                  </a:lnTo>
                  <a:lnTo>
                    <a:pt x="140" y="40"/>
                  </a:lnTo>
                  <a:lnTo>
                    <a:pt x="142" y="34"/>
                  </a:lnTo>
                  <a:lnTo>
                    <a:pt x="144" y="30"/>
                  </a:lnTo>
                  <a:lnTo>
                    <a:pt x="146" y="24"/>
                  </a:lnTo>
                  <a:lnTo>
                    <a:pt x="144" y="28"/>
                  </a:lnTo>
                  <a:lnTo>
                    <a:pt x="139" y="36"/>
                  </a:lnTo>
                  <a:lnTo>
                    <a:pt x="133" y="45"/>
                  </a:lnTo>
                  <a:lnTo>
                    <a:pt x="127" y="55"/>
                  </a:lnTo>
                  <a:lnTo>
                    <a:pt x="123" y="64"/>
                  </a:lnTo>
                  <a:lnTo>
                    <a:pt x="118" y="72"/>
                  </a:lnTo>
                  <a:lnTo>
                    <a:pt x="114" y="80"/>
                  </a:lnTo>
                  <a:lnTo>
                    <a:pt x="110" y="85"/>
                  </a:lnTo>
                  <a:lnTo>
                    <a:pt x="110" y="87"/>
                  </a:lnTo>
                  <a:lnTo>
                    <a:pt x="110" y="85"/>
                  </a:lnTo>
                  <a:lnTo>
                    <a:pt x="110" y="83"/>
                  </a:lnTo>
                  <a:lnTo>
                    <a:pt x="110" y="78"/>
                  </a:lnTo>
                  <a:lnTo>
                    <a:pt x="112" y="74"/>
                  </a:lnTo>
                  <a:lnTo>
                    <a:pt x="112" y="66"/>
                  </a:lnTo>
                  <a:lnTo>
                    <a:pt x="114" y="59"/>
                  </a:lnTo>
                  <a:lnTo>
                    <a:pt x="114" y="51"/>
                  </a:lnTo>
                  <a:lnTo>
                    <a:pt x="116" y="43"/>
                  </a:lnTo>
                  <a:lnTo>
                    <a:pt x="116" y="36"/>
                  </a:lnTo>
                  <a:lnTo>
                    <a:pt x="116" y="28"/>
                  </a:lnTo>
                  <a:lnTo>
                    <a:pt x="116" y="23"/>
                  </a:lnTo>
                  <a:lnTo>
                    <a:pt x="116" y="17"/>
                  </a:lnTo>
                  <a:lnTo>
                    <a:pt x="114" y="9"/>
                  </a:lnTo>
                  <a:lnTo>
                    <a:pt x="112" y="9"/>
                  </a:lnTo>
                  <a:lnTo>
                    <a:pt x="106" y="13"/>
                  </a:lnTo>
                  <a:lnTo>
                    <a:pt x="99" y="21"/>
                  </a:lnTo>
                  <a:lnTo>
                    <a:pt x="97" y="26"/>
                  </a:lnTo>
                  <a:lnTo>
                    <a:pt x="93" y="32"/>
                  </a:lnTo>
                  <a:lnTo>
                    <a:pt x="89" y="36"/>
                  </a:lnTo>
                  <a:lnTo>
                    <a:pt x="85" y="42"/>
                  </a:lnTo>
                  <a:lnTo>
                    <a:pt x="82" y="47"/>
                  </a:lnTo>
                  <a:lnTo>
                    <a:pt x="78" y="53"/>
                  </a:lnTo>
                  <a:lnTo>
                    <a:pt x="76" y="57"/>
                  </a:lnTo>
                  <a:lnTo>
                    <a:pt x="74" y="61"/>
                  </a:lnTo>
                  <a:lnTo>
                    <a:pt x="70" y="64"/>
                  </a:lnTo>
                  <a:lnTo>
                    <a:pt x="70" y="66"/>
                  </a:lnTo>
                  <a:lnTo>
                    <a:pt x="70" y="62"/>
                  </a:lnTo>
                  <a:lnTo>
                    <a:pt x="70" y="59"/>
                  </a:lnTo>
                  <a:lnTo>
                    <a:pt x="70" y="53"/>
                  </a:lnTo>
                  <a:lnTo>
                    <a:pt x="72" y="49"/>
                  </a:lnTo>
                  <a:lnTo>
                    <a:pt x="74" y="42"/>
                  </a:lnTo>
                  <a:lnTo>
                    <a:pt x="76" y="36"/>
                  </a:lnTo>
                  <a:lnTo>
                    <a:pt x="78" y="28"/>
                  </a:lnTo>
                  <a:lnTo>
                    <a:pt x="80" y="23"/>
                  </a:lnTo>
                  <a:lnTo>
                    <a:pt x="80" y="15"/>
                  </a:lnTo>
                  <a:lnTo>
                    <a:pt x="82" y="9"/>
                  </a:lnTo>
                  <a:lnTo>
                    <a:pt x="80" y="4"/>
                  </a:lnTo>
                  <a:lnTo>
                    <a:pt x="80" y="2"/>
                  </a:lnTo>
                  <a:lnTo>
                    <a:pt x="78" y="0"/>
                  </a:lnTo>
                  <a:lnTo>
                    <a:pt x="76" y="0"/>
                  </a:lnTo>
                  <a:lnTo>
                    <a:pt x="74" y="2"/>
                  </a:lnTo>
                  <a:lnTo>
                    <a:pt x="70" y="7"/>
                  </a:lnTo>
                  <a:lnTo>
                    <a:pt x="63" y="11"/>
                  </a:lnTo>
                  <a:lnTo>
                    <a:pt x="59" y="19"/>
                  </a:lnTo>
                  <a:lnTo>
                    <a:pt x="53" y="26"/>
                  </a:lnTo>
                  <a:lnTo>
                    <a:pt x="47" y="34"/>
                  </a:lnTo>
                  <a:lnTo>
                    <a:pt x="40" y="42"/>
                  </a:lnTo>
                  <a:lnTo>
                    <a:pt x="34" y="51"/>
                  </a:lnTo>
                  <a:lnTo>
                    <a:pt x="30" y="61"/>
                  </a:lnTo>
                  <a:lnTo>
                    <a:pt x="25" y="70"/>
                  </a:lnTo>
                  <a:lnTo>
                    <a:pt x="19" y="76"/>
                  </a:lnTo>
                  <a:lnTo>
                    <a:pt x="13" y="85"/>
                  </a:lnTo>
                  <a:lnTo>
                    <a:pt x="9" y="93"/>
                  </a:lnTo>
                  <a:lnTo>
                    <a:pt x="6" y="99"/>
                  </a:lnTo>
                  <a:lnTo>
                    <a:pt x="4" y="104"/>
                  </a:lnTo>
                  <a:lnTo>
                    <a:pt x="2" y="108"/>
                  </a:lnTo>
                  <a:lnTo>
                    <a:pt x="0" y="110"/>
                  </a:lnTo>
                  <a:lnTo>
                    <a:pt x="0" y="112"/>
                  </a:lnTo>
                  <a:lnTo>
                    <a:pt x="0"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3" name="Freeform 67"/>
            <p:cNvSpPr>
              <a:spLocks/>
            </p:cNvSpPr>
            <p:nvPr/>
          </p:nvSpPr>
          <p:spPr bwMode="auto">
            <a:xfrm>
              <a:off x="4242" y="2142"/>
              <a:ext cx="217" cy="268"/>
            </a:xfrm>
            <a:custGeom>
              <a:avLst/>
              <a:gdLst>
                <a:gd name="T0" fmla="*/ 2 w 433"/>
                <a:gd name="T1" fmla="*/ 38 h 536"/>
                <a:gd name="T2" fmla="*/ 9 w 433"/>
                <a:gd name="T3" fmla="*/ 95 h 536"/>
                <a:gd name="T4" fmla="*/ 21 w 433"/>
                <a:gd name="T5" fmla="*/ 148 h 536"/>
                <a:gd name="T6" fmla="*/ 36 w 433"/>
                <a:gd name="T7" fmla="*/ 196 h 536"/>
                <a:gd name="T8" fmla="*/ 57 w 433"/>
                <a:gd name="T9" fmla="*/ 242 h 536"/>
                <a:gd name="T10" fmla="*/ 80 w 433"/>
                <a:gd name="T11" fmla="*/ 282 h 536"/>
                <a:gd name="T12" fmla="*/ 104 w 433"/>
                <a:gd name="T13" fmla="*/ 318 h 536"/>
                <a:gd name="T14" fmla="*/ 131 w 433"/>
                <a:gd name="T15" fmla="*/ 352 h 536"/>
                <a:gd name="T16" fmla="*/ 162 w 433"/>
                <a:gd name="T17" fmla="*/ 380 h 536"/>
                <a:gd name="T18" fmla="*/ 190 w 433"/>
                <a:gd name="T19" fmla="*/ 409 h 536"/>
                <a:gd name="T20" fmla="*/ 220 w 433"/>
                <a:gd name="T21" fmla="*/ 434 h 536"/>
                <a:gd name="T22" fmla="*/ 249 w 433"/>
                <a:gd name="T23" fmla="*/ 453 h 536"/>
                <a:gd name="T24" fmla="*/ 279 w 433"/>
                <a:gd name="T25" fmla="*/ 472 h 536"/>
                <a:gd name="T26" fmla="*/ 308 w 433"/>
                <a:gd name="T27" fmla="*/ 487 h 536"/>
                <a:gd name="T28" fmla="*/ 334 w 433"/>
                <a:gd name="T29" fmla="*/ 500 h 536"/>
                <a:gd name="T30" fmla="*/ 359 w 433"/>
                <a:gd name="T31" fmla="*/ 510 h 536"/>
                <a:gd name="T32" fmla="*/ 380 w 433"/>
                <a:gd name="T33" fmla="*/ 519 h 536"/>
                <a:gd name="T34" fmla="*/ 399 w 433"/>
                <a:gd name="T35" fmla="*/ 525 h 536"/>
                <a:gd name="T36" fmla="*/ 414 w 433"/>
                <a:gd name="T37" fmla="*/ 531 h 536"/>
                <a:gd name="T38" fmla="*/ 431 w 433"/>
                <a:gd name="T39" fmla="*/ 536 h 536"/>
                <a:gd name="T40" fmla="*/ 430 w 433"/>
                <a:gd name="T41" fmla="*/ 534 h 536"/>
                <a:gd name="T42" fmla="*/ 411 w 433"/>
                <a:gd name="T43" fmla="*/ 523 h 536"/>
                <a:gd name="T44" fmla="*/ 395 w 433"/>
                <a:gd name="T45" fmla="*/ 515 h 536"/>
                <a:gd name="T46" fmla="*/ 376 w 433"/>
                <a:gd name="T47" fmla="*/ 506 h 536"/>
                <a:gd name="T48" fmla="*/ 355 w 433"/>
                <a:gd name="T49" fmla="*/ 493 h 536"/>
                <a:gd name="T50" fmla="*/ 333 w 433"/>
                <a:gd name="T51" fmla="*/ 477 h 536"/>
                <a:gd name="T52" fmla="*/ 308 w 433"/>
                <a:gd name="T53" fmla="*/ 464 h 536"/>
                <a:gd name="T54" fmla="*/ 279 w 433"/>
                <a:gd name="T55" fmla="*/ 445 h 536"/>
                <a:gd name="T56" fmla="*/ 253 w 433"/>
                <a:gd name="T57" fmla="*/ 428 h 536"/>
                <a:gd name="T58" fmla="*/ 224 w 433"/>
                <a:gd name="T59" fmla="*/ 409 h 536"/>
                <a:gd name="T60" fmla="*/ 196 w 433"/>
                <a:gd name="T61" fmla="*/ 386 h 536"/>
                <a:gd name="T62" fmla="*/ 169 w 433"/>
                <a:gd name="T63" fmla="*/ 358 h 536"/>
                <a:gd name="T64" fmla="*/ 152 w 433"/>
                <a:gd name="T65" fmla="*/ 337 h 536"/>
                <a:gd name="T66" fmla="*/ 139 w 433"/>
                <a:gd name="T67" fmla="*/ 320 h 536"/>
                <a:gd name="T68" fmla="*/ 127 w 433"/>
                <a:gd name="T69" fmla="*/ 302 h 536"/>
                <a:gd name="T70" fmla="*/ 116 w 433"/>
                <a:gd name="T71" fmla="*/ 283 h 536"/>
                <a:gd name="T72" fmla="*/ 104 w 433"/>
                <a:gd name="T73" fmla="*/ 264 h 536"/>
                <a:gd name="T74" fmla="*/ 95 w 433"/>
                <a:gd name="T75" fmla="*/ 245 h 536"/>
                <a:gd name="T76" fmla="*/ 85 w 433"/>
                <a:gd name="T77" fmla="*/ 223 h 536"/>
                <a:gd name="T78" fmla="*/ 76 w 433"/>
                <a:gd name="T79" fmla="*/ 202 h 536"/>
                <a:gd name="T80" fmla="*/ 68 w 433"/>
                <a:gd name="T81" fmla="*/ 179 h 536"/>
                <a:gd name="T82" fmla="*/ 61 w 433"/>
                <a:gd name="T83" fmla="*/ 156 h 536"/>
                <a:gd name="T84" fmla="*/ 55 w 433"/>
                <a:gd name="T85" fmla="*/ 135 h 536"/>
                <a:gd name="T86" fmla="*/ 47 w 433"/>
                <a:gd name="T87" fmla="*/ 110 h 536"/>
                <a:gd name="T88" fmla="*/ 44 w 433"/>
                <a:gd name="T89" fmla="*/ 86 h 536"/>
                <a:gd name="T90" fmla="*/ 40 w 433"/>
                <a:gd name="T91" fmla="*/ 63 h 536"/>
                <a:gd name="T92" fmla="*/ 38 w 433"/>
                <a:gd name="T93" fmla="*/ 38 h 536"/>
                <a:gd name="T94" fmla="*/ 38 w 433"/>
                <a:gd name="T95" fmla="*/ 15 h 536"/>
                <a:gd name="T96" fmla="*/ 0 w 433"/>
                <a:gd name="T97" fmla="*/ 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3" h="536">
                  <a:moveTo>
                    <a:pt x="0" y="0"/>
                  </a:moveTo>
                  <a:lnTo>
                    <a:pt x="0" y="19"/>
                  </a:lnTo>
                  <a:lnTo>
                    <a:pt x="2" y="38"/>
                  </a:lnTo>
                  <a:lnTo>
                    <a:pt x="4" y="57"/>
                  </a:lnTo>
                  <a:lnTo>
                    <a:pt x="6" y="78"/>
                  </a:lnTo>
                  <a:lnTo>
                    <a:pt x="9" y="95"/>
                  </a:lnTo>
                  <a:lnTo>
                    <a:pt x="11" y="114"/>
                  </a:lnTo>
                  <a:lnTo>
                    <a:pt x="15" y="131"/>
                  </a:lnTo>
                  <a:lnTo>
                    <a:pt x="21" y="148"/>
                  </a:lnTo>
                  <a:lnTo>
                    <a:pt x="27" y="164"/>
                  </a:lnTo>
                  <a:lnTo>
                    <a:pt x="30" y="181"/>
                  </a:lnTo>
                  <a:lnTo>
                    <a:pt x="36" y="196"/>
                  </a:lnTo>
                  <a:lnTo>
                    <a:pt x="44" y="213"/>
                  </a:lnTo>
                  <a:lnTo>
                    <a:pt x="49" y="226"/>
                  </a:lnTo>
                  <a:lnTo>
                    <a:pt x="57" y="242"/>
                  </a:lnTo>
                  <a:lnTo>
                    <a:pt x="65" y="255"/>
                  </a:lnTo>
                  <a:lnTo>
                    <a:pt x="72" y="270"/>
                  </a:lnTo>
                  <a:lnTo>
                    <a:pt x="80" y="282"/>
                  </a:lnTo>
                  <a:lnTo>
                    <a:pt x="89" y="295"/>
                  </a:lnTo>
                  <a:lnTo>
                    <a:pt x="97" y="306"/>
                  </a:lnTo>
                  <a:lnTo>
                    <a:pt x="104" y="318"/>
                  </a:lnTo>
                  <a:lnTo>
                    <a:pt x="114" y="329"/>
                  </a:lnTo>
                  <a:lnTo>
                    <a:pt x="122" y="340"/>
                  </a:lnTo>
                  <a:lnTo>
                    <a:pt x="131" y="352"/>
                  </a:lnTo>
                  <a:lnTo>
                    <a:pt x="143" y="363"/>
                  </a:lnTo>
                  <a:lnTo>
                    <a:pt x="152" y="373"/>
                  </a:lnTo>
                  <a:lnTo>
                    <a:pt x="162" y="380"/>
                  </a:lnTo>
                  <a:lnTo>
                    <a:pt x="171" y="390"/>
                  </a:lnTo>
                  <a:lnTo>
                    <a:pt x="181" y="399"/>
                  </a:lnTo>
                  <a:lnTo>
                    <a:pt x="190" y="409"/>
                  </a:lnTo>
                  <a:lnTo>
                    <a:pt x="201" y="417"/>
                  </a:lnTo>
                  <a:lnTo>
                    <a:pt x="211" y="424"/>
                  </a:lnTo>
                  <a:lnTo>
                    <a:pt x="220" y="434"/>
                  </a:lnTo>
                  <a:lnTo>
                    <a:pt x="230" y="439"/>
                  </a:lnTo>
                  <a:lnTo>
                    <a:pt x="241" y="445"/>
                  </a:lnTo>
                  <a:lnTo>
                    <a:pt x="249" y="453"/>
                  </a:lnTo>
                  <a:lnTo>
                    <a:pt x="260" y="460"/>
                  </a:lnTo>
                  <a:lnTo>
                    <a:pt x="270" y="466"/>
                  </a:lnTo>
                  <a:lnTo>
                    <a:pt x="279" y="472"/>
                  </a:lnTo>
                  <a:lnTo>
                    <a:pt x="289" y="475"/>
                  </a:lnTo>
                  <a:lnTo>
                    <a:pt x="298" y="481"/>
                  </a:lnTo>
                  <a:lnTo>
                    <a:pt x="308" y="487"/>
                  </a:lnTo>
                  <a:lnTo>
                    <a:pt x="315" y="491"/>
                  </a:lnTo>
                  <a:lnTo>
                    <a:pt x="325" y="494"/>
                  </a:lnTo>
                  <a:lnTo>
                    <a:pt x="334" y="500"/>
                  </a:lnTo>
                  <a:lnTo>
                    <a:pt x="342" y="504"/>
                  </a:lnTo>
                  <a:lnTo>
                    <a:pt x="350" y="508"/>
                  </a:lnTo>
                  <a:lnTo>
                    <a:pt x="359" y="510"/>
                  </a:lnTo>
                  <a:lnTo>
                    <a:pt x="367" y="514"/>
                  </a:lnTo>
                  <a:lnTo>
                    <a:pt x="373" y="515"/>
                  </a:lnTo>
                  <a:lnTo>
                    <a:pt x="380" y="519"/>
                  </a:lnTo>
                  <a:lnTo>
                    <a:pt x="386" y="521"/>
                  </a:lnTo>
                  <a:lnTo>
                    <a:pt x="393" y="523"/>
                  </a:lnTo>
                  <a:lnTo>
                    <a:pt x="399" y="525"/>
                  </a:lnTo>
                  <a:lnTo>
                    <a:pt x="403" y="527"/>
                  </a:lnTo>
                  <a:lnTo>
                    <a:pt x="409" y="529"/>
                  </a:lnTo>
                  <a:lnTo>
                    <a:pt x="414" y="531"/>
                  </a:lnTo>
                  <a:lnTo>
                    <a:pt x="422" y="533"/>
                  </a:lnTo>
                  <a:lnTo>
                    <a:pt x="428" y="534"/>
                  </a:lnTo>
                  <a:lnTo>
                    <a:pt x="431" y="536"/>
                  </a:lnTo>
                  <a:lnTo>
                    <a:pt x="433" y="536"/>
                  </a:lnTo>
                  <a:lnTo>
                    <a:pt x="431" y="536"/>
                  </a:lnTo>
                  <a:lnTo>
                    <a:pt x="430" y="534"/>
                  </a:lnTo>
                  <a:lnTo>
                    <a:pt x="422" y="531"/>
                  </a:lnTo>
                  <a:lnTo>
                    <a:pt x="416" y="527"/>
                  </a:lnTo>
                  <a:lnTo>
                    <a:pt x="411" y="523"/>
                  </a:lnTo>
                  <a:lnTo>
                    <a:pt x="405" y="521"/>
                  </a:lnTo>
                  <a:lnTo>
                    <a:pt x="401" y="517"/>
                  </a:lnTo>
                  <a:lnTo>
                    <a:pt x="395" y="515"/>
                  </a:lnTo>
                  <a:lnTo>
                    <a:pt x="390" y="512"/>
                  </a:lnTo>
                  <a:lnTo>
                    <a:pt x="384" y="508"/>
                  </a:lnTo>
                  <a:lnTo>
                    <a:pt x="376" y="506"/>
                  </a:lnTo>
                  <a:lnTo>
                    <a:pt x="371" y="502"/>
                  </a:lnTo>
                  <a:lnTo>
                    <a:pt x="363" y="496"/>
                  </a:lnTo>
                  <a:lnTo>
                    <a:pt x="355" y="493"/>
                  </a:lnTo>
                  <a:lnTo>
                    <a:pt x="348" y="487"/>
                  </a:lnTo>
                  <a:lnTo>
                    <a:pt x="340" y="483"/>
                  </a:lnTo>
                  <a:lnTo>
                    <a:pt x="333" y="477"/>
                  </a:lnTo>
                  <a:lnTo>
                    <a:pt x="323" y="474"/>
                  </a:lnTo>
                  <a:lnTo>
                    <a:pt x="315" y="468"/>
                  </a:lnTo>
                  <a:lnTo>
                    <a:pt x="308" y="464"/>
                  </a:lnTo>
                  <a:lnTo>
                    <a:pt x="298" y="456"/>
                  </a:lnTo>
                  <a:lnTo>
                    <a:pt x="289" y="451"/>
                  </a:lnTo>
                  <a:lnTo>
                    <a:pt x="279" y="445"/>
                  </a:lnTo>
                  <a:lnTo>
                    <a:pt x="272" y="439"/>
                  </a:lnTo>
                  <a:lnTo>
                    <a:pt x="262" y="434"/>
                  </a:lnTo>
                  <a:lnTo>
                    <a:pt x="253" y="428"/>
                  </a:lnTo>
                  <a:lnTo>
                    <a:pt x="243" y="422"/>
                  </a:lnTo>
                  <a:lnTo>
                    <a:pt x="236" y="417"/>
                  </a:lnTo>
                  <a:lnTo>
                    <a:pt x="224" y="409"/>
                  </a:lnTo>
                  <a:lnTo>
                    <a:pt x="215" y="403"/>
                  </a:lnTo>
                  <a:lnTo>
                    <a:pt x="205" y="394"/>
                  </a:lnTo>
                  <a:lnTo>
                    <a:pt x="196" y="386"/>
                  </a:lnTo>
                  <a:lnTo>
                    <a:pt x="186" y="377"/>
                  </a:lnTo>
                  <a:lnTo>
                    <a:pt x="179" y="367"/>
                  </a:lnTo>
                  <a:lnTo>
                    <a:pt x="169" y="358"/>
                  </a:lnTo>
                  <a:lnTo>
                    <a:pt x="162" y="348"/>
                  </a:lnTo>
                  <a:lnTo>
                    <a:pt x="156" y="342"/>
                  </a:lnTo>
                  <a:lnTo>
                    <a:pt x="152" y="337"/>
                  </a:lnTo>
                  <a:lnTo>
                    <a:pt x="148" y="331"/>
                  </a:lnTo>
                  <a:lnTo>
                    <a:pt x="144" y="325"/>
                  </a:lnTo>
                  <a:lnTo>
                    <a:pt x="139" y="320"/>
                  </a:lnTo>
                  <a:lnTo>
                    <a:pt x="135" y="314"/>
                  </a:lnTo>
                  <a:lnTo>
                    <a:pt x="131" y="308"/>
                  </a:lnTo>
                  <a:lnTo>
                    <a:pt x="127" y="302"/>
                  </a:lnTo>
                  <a:lnTo>
                    <a:pt x="124" y="297"/>
                  </a:lnTo>
                  <a:lnTo>
                    <a:pt x="120" y="289"/>
                  </a:lnTo>
                  <a:lnTo>
                    <a:pt x="116" y="283"/>
                  </a:lnTo>
                  <a:lnTo>
                    <a:pt x="112" y="278"/>
                  </a:lnTo>
                  <a:lnTo>
                    <a:pt x="108" y="270"/>
                  </a:lnTo>
                  <a:lnTo>
                    <a:pt x="104" y="264"/>
                  </a:lnTo>
                  <a:lnTo>
                    <a:pt x="101" y="257"/>
                  </a:lnTo>
                  <a:lnTo>
                    <a:pt x="99" y="251"/>
                  </a:lnTo>
                  <a:lnTo>
                    <a:pt x="95" y="245"/>
                  </a:lnTo>
                  <a:lnTo>
                    <a:pt x="91" y="238"/>
                  </a:lnTo>
                  <a:lnTo>
                    <a:pt x="87" y="230"/>
                  </a:lnTo>
                  <a:lnTo>
                    <a:pt x="85" y="223"/>
                  </a:lnTo>
                  <a:lnTo>
                    <a:pt x="82" y="217"/>
                  </a:lnTo>
                  <a:lnTo>
                    <a:pt x="80" y="209"/>
                  </a:lnTo>
                  <a:lnTo>
                    <a:pt x="76" y="202"/>
                  </a:lnTo>
                  <a:lnTo>
                    <a:pt x="74" y="194"/>
                  </a:lnTo>
                  <a:lnTo>
                    <a:pt x="70" y="187"/>
                  </a:lnTo>
                  <a:lnTo>
                    <a:pt x="68" y="179"/>
                  </a:lnTo>
                  <a:lnTo>
                    <a:pt x="65" y="171"/>
                  </a:lnTo>
                  <a:lnTo>
                    <a:pt x="63" y="164"/>
                  </a:lnTo>
                  <a:lnTo>
                    <a:pt x="61" y="156"/>
                  </a:lnTo>
                  <a:lnTo>
                    <a:pt x="59" y="148"/>
                  </a:lnTo>
                  <a:lnTo>
                    <a:pt x="57" y="143"/>
                  </a:lnTo>
                  <a:lnTo>
                    <a:pt x="55" y="135"/>
                  </a:lnTo>
                  <a:lnTo>
                    <a:pt x="51" y="126"/>
                  </a:lnTo>
                  <a:lnTo>
                    <a:pt x="49" y="118"/>
                  </a:lnTo>
                  <a:lnTo>
                    <a:pt x="47" y="110"/>
                  </a:lnTo>
                  <a:lnTo>
                    <a:pt x="47" y="103"/>
                  </a:lnTo>
                  <a:lnTo>
                    <a:pt x="46" y="93"/>
                  </a:lnTo>
                  <a:lnTo>
                    <a:pt x="44" y="86"/>
                  </a:lnTo>
                  <a:lnTo>
                    <a:pt x="42" y="78"/>
                  </a:lnTo>
                  <a:lnTo>
                    <a:pt x="42" y="71"/>
                  </a:lnTo>
                  <a:lnTo>
                    <a:pt x="40" y="63"/>
                  </a:lnTo>
                  <a:lnTo>
                    <a:pt x="40" y="53"/>
                  </a:lnTo>
                  <a:lnTo>
                    <a:pt x="38" y="46"/>
                  </a:lnTo>
                  <a:lnTo>
                    <a:pt x="38" y="38"/>
                  </a:lnTo>
                  <a:lnTo>
                    <a:pt x="38" y="31"/>
                  </a:lnTo>
                  <a:lnTo>
                    <a:pt x="38" y="23"/>
                  </a:lnTo>
                  <a:lnTo>
                    <a:pt x="38" y="15"/>
                  </a:lnTo>
                  <a:lnTo>
                    <a:pt x="38" y="8"/>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4" name="Freeform 68"/>
            <p:cNvSpPr>
              <a:spLocks/>
            </p:cNvSpPr>
            <p:nvPr/>
          </p:nvSpPr>
          <p:spPr bwMode="auto">
            <a:xfrm>
              <a:off x="4382" y="2116"/>
              <a:ext cx="185" cy="216"/>
            </a:xfrm>
            <a:custGeom>
              <a:avLst/>
              <a:gdLst>
                <a:gd name="T0" fmla="*/ 4 w 369"/>
                <a:gd name="T1" fmla="*/ 32 h 431"/>
                <a:gd name="T2" fmla="*/ 12 w 369"/>
                <a:gd name="T3" fmla="*/ 80 h 431"/>
                <a:gd name="T4" fmla="*/ 23 w 369"/>
                <a:gd name="T5" fmla="*/ 125 h 431"/>
                <a:gd name="T6" fmla="*/ 36 w 369"/>
                <a:gd name="T7" fmla="*/ 165 h 431"/>
                <a:gd name="T8" fmla="*/ 54 w 369"/>
                <a:gd name="T9" fmla="*/ 201 h 431"/>
                <a:gd name="T10" fmla="*/ 71 w 369"/>
                <a:gd name="T11" fmla="*/ 234 h 431"/>
                <a:gd name="T12" fmla="*/ 92 w 369"/>
                <a:gd name="T13" fmla="*/ 264 h 431"/>
                <a:gd name="T14" fmla="*/ 111 w 369"/>
                <a:gd name="T15" fmla="*/ 291 h 431"/>
                <a:gd name="T16" fmla="*/ 133 w 369"/>
                <a:gd name="T17" fmla="*/ 315 h 431"/>
                <a:gd name="T18" fmla="*/ 156 w 369"/>
                <a:gd name="T19" fmla="*/ 336 h 431"/>
                <a:gd name="T20" fmla="*/ 179 w 369"/>
                <a:gd name="T21" fmla="*/ 357 h 431"/>
                <a:gd name="T22" fmla="*/ 200 w 369"/>
                <a:gd name="T23" fmla="*/ 371 h 431"/>
                <a:gd name="T24" fmla="*/ 223 w 369"/>
                <a:gd name="T25" fmla="*/ 384 h 431"/>
                <a:gd name="T26" fmla="*/ 244 w 369"/>
                <a:gd name="T27" fmla="*/ 395 h 431"/>
                <a:gd name="T28" fmla="*/ 263 w 369"/>
                <a:gd name="T29" fmla="*/ 407 h 431"/>
                <a:gd name="T30" fmla="*/ 280 w 369"/>
                <a:gd name="T31" fmla="*/ 414 h 431"/>
                <a:gd name="T32" fmla="*/ 297 w 369"/>
                <a:gd name="T33" fmla="*/ 420 h 431"/>
                <a:gd name="T34" fmla="*/ 314 w 369"/>
                <a:gd name="T35" fmla="*/ 426 h 431"/>
                <a:gd name="T36" fmla="*/ 331 w 369"/>
                <a:gd name="T37" fmla="*/ 431 h 431"/>
                <a:gd name="T38" fmla="*/ 369 w 369"/>
                <a:gd name="T39" fmla="*/ 378 h 431"/>
                <a:gd name="T40" fmla="*/ 352 w 369"/>
                <a:gd name="T41" fmla="*/ 376 h 431"/>
                <a:gd name="T42" fmla="*/ 333 w 369"/>
                <a:gd name="T43" fmla="*/ 374 h 431"/>
                <a:gd name="T44" fmla="*/ 304 w 369"/>
                <a:gd name="T45" fmla="*/ 369 h 431"/>
                <a:gd name="T46" fmla="*/ 284 w 369"/>
                <a:gd name="T47" fmla="*/ 365 h 431"/>
                <a:gd name="T48" fmla="*/ 268 w 369"/>
                <a:gd name="T49" fmla="*/ 361 h 431"/>
                <a:gd name="T50" fmla="*/ 251 w 369"/>
                <a:gd name="T51" fmla="*/ 355 h 431"/>
                <a:gd name="T52" fmla="*/ 232 w 369"/>
                <a:gd name="T53" fmla="*/ 348 h 431"/>
                <a:gd name="T54" fmla="*/ 213 w 369"/>
                <a:gd name="T55" fmla="*/ 338 h 431"/>
                <a:gd name="T56" fmla="*/ 194 w 369"/>
                <a:gd name="T57" fmla="*/ 329 h 431"/>
                <a:gd name="T58" fmla="*/ 177 w 369"/>
                <a:gd name="T59" fmla="*/ 317 h 431"/>
                <a:gd name="T60" fmla="*/ 158 w 369"/>
                <a:gd name="T61" fmla="*/ 302 h 431"/>
                <a:gd name="T62" fmla="*/ 141 w 369"/>
                <a:gd name="T63" fmla="*/ 289 h 431"/>
                <a:gd name="T64" fmla="*/ 124 w 369"/>
                <a:gd name="T65" fmla="*/ 270 h 431"/>
                <a:gd name="T66" fmla="*/ 111 w 369"/>
                <a:gd name="T67" fmla="*/ 253 h 431"/>
                <a:gd name="T68" fmla="*/ 95 w 369"/>
                <a:gd name="T69" fmla="*/ 230 h 431"/>
                <a:gd name="T70" fmla="*/ 82 w 369"/>
                <a:gd name="T71" fmla="*/ 205 h 431"/>
                <a:gd name="T72" fmla="*/ 71 w 369"/>
                <a:gd name="T73" fmla="*/ 180 h 431"/>
                <a:gd name="T74" fmla="*/ 61 w 369"/>
                <a:gd name="T75" fmla="*/ 156 h 431"/>
                <a:gd name="T76" fmla="*/ 52 w 369"/>
                <a:gd name="T77" fmla="*/ 133 h 431"/>
                <a:gd name="T78" fmla="*/ 44 w 369"/>
                <a:gd name="T79" fmla="*/ 112 h 431"/>
                <a:gd name="T80" fmla="*/ 35 w 369"/>
                <a:gd name="T81" fmla="*/ 95 h 431"/>
                <a:gd name="T82" fmla="*/ 31 w 369"/>
                <a:gd name="T83" fmla="*/ 78 h 431"/>
                <a:gd name="T84" fmla="*/ 25 w 369"/>
                <a:gd name="T85" fmla="*/ 63 h 431"/>
                <a:gd name="T86" fmla="*/ 17 w 369"/>
                <a:gd name="T87" fmla="*/ 44 h 431"/>
                <a:gd name="T88" fmla="*/ 10 w 369"/>
                <a:gd name="T89" fmla="*/ 26 h 431"/>
                <a:gd name="T90" fmla="*/ 4 w 369"/>
                <a:gd name="T91" fmla="*/ 7 h 431"/>
                <a:gd name="T92" fmla="*/ 0 w 369"/>
                <a:gd name="T9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9" h="431">
                  <a:moveTo>
                    <a:pt x="2" y="0"/>
                  </a:moveTo>
                  <a:lnTo>
                    <a:pt x="2" y="15"/>
                  </a:lnTo>
                  <a:lnTo>
                    <a:pt x="4" y="32"/>
                  </a:lnTo>
                  <a:lnTo>
                    <a:pt x="6" y="47"/>
                  </a:lnTo>
                  <a:lnTo>
                    <a:pt x="10" y="64"/>
                  </a:lnTo>
                  <a:lnTo>
                    <a:pt x="12" y="80"/>
                  </a:lnTo>
                  <a:lnTo>
                    <a:pt x="16" y="95"/>
                  </a:lnTo>
                  <a:lnTo>
                    <a:pt x="19" y="110"/>
                  </a:lnTo>
                  <a:lnTo>
                    <a:pt x="23" y="125"/>
                  </a:lnTo>
                  <a:lnTo>
                    <a:pt x="27" y="137"/>
                  </a:lnTo>
                  <a:lnTo>
                    <a:pt x="31" y="152"/>
                  </a:lnTo>
                  <a:lnTo>
                    <a:pt x="36" y="165"/>
                  </a:lnTo>
                  <a:lnTo>
                    <a:pt x="42" y="177"/>
                  </a:lnTo>
                  <a:lnTo>
                    <a:pt x="48" y="190"/>
                  </a:lnTo>
                  <a:lnTo>
                    <a:pt x="54" y="201"/>
                  </a:lnTo>
                  <a:lnTo>
                    <a:pt x="59" y="213"/>
                  </a:lnTo>
                  <a:lnTo>
                    <a:pt x="65" y="224"/>
                  </a:lnTo>
                  <a:lnTo>
                    <a:pt x="71" y="234"/>
                  </a:lnTo>
                  <a:lnTo>
                    <a:pt x="76" y="245"/>
                  </a:lnTo>
                  <a:lnTo>
                    <a:pt x="84" y="255"/>
                  </a:lnTo>
                  <a:lnTo>
                    <a:pt x="92" y="264"/>
                  </a:lnTo>
                  <a:lnTo>
                    <a:pt x="97" y="274"/>
                  </a:lnTo>
                  <a:lnTo>
                    <a:pt x="105" y="283"/>
                  </a:lnTo>
                  <a:lnTo>
                    <a:pt x="111" y="291"/>
                  </a:lnTo>
                  <a:lnTo>
                    <a:pt x="120" y="300"/>
                  </a:lnTo>
                  <a:lnTo>
                    <a:pt x="126" y="308"/>
                  </a:lnTo>
                  <a:lnTo>
                    <a:pt x="133" y="315"/>
                  </a:lnTo>
                  <a:lnTo>
                    <a:pt x="141" y="323"/>
                  </a:lnTo>
                  <a:lnTo>
                    <a:pt x="149" y="331"/>
                  </a:lnTo>
                  <a:lnTo>
                    <a:pt x="156" y="336"/>
                  </a:lnTo>
                  <a:lnTo>
                    <a:pt x="164" y="344"/>
                  </a:lnTo>
                  <a:lnTo>
                    <a:pt x="171" y="350"/>
                  </a:lnTo>
                  <a:lnTo>
                    <a:pt x="179" y="357"/>
                  </a:lnTo>
                  <a:lnTo>
                    <a:pt x="187" y="361"/>
                  </a:lnTo>
                  <a:lnTo>
                    <a:pt x="192" y="367"/>
                  </a:lnTo>
                  <a:lnTo>
                    <a:pt x="200" y="371"/>
                  </a:lnTo>
                  <a:lnTo>
                    <a:pt x="208" y="376"/>
                  </a:lnTo>
                  <a:lnTo>
                    <a:pt x="215" y="380"/>
                  </a:lnTo>
                  <a:lnTo>
                    <a:pt x="223" y="384"/>
                  </a:lnTo>
                  <a:lnTo>
                    <a:pt x="230" y="390"/>
                  </a:lnTo>
                  <a:lnTo>
                    <a:pt x="238" y="393"/>
                  </a:lnTo>
                  <a:lnTo>
                    <a:pt x="244" y="395"/>
                  </a:lnTo>
                  <a:lnTo>
                    <a:pt x="249" y="399"/>
                  </a:lnTo>
                  <a:lnTo>
                    <a:pt x="257" y="403"/>
                  </a:lnTo>
                  <a:lnTo>
                    <a:pt x="263" y="407"/>
                  </a:lnTo>
                  <a:lnTo>
                    <a:pt x="268" y="409"/>
                  </a:lnTo>
                  <a:lnTo>
                    <a:pt x="276" y="411"/>
                  </a:lnTo>
                  <a:lnTo>
                    <a:pt x="280" y="414"/>
                  </a:lnTo>
                  <a:lnTo>
                    <a:pt x="287" y="416"/>
                  </a:lnTo>
                  <a:lnTo>
                    <a:pt x="291" y="418"/>
                  </a:lnTo>
                  <a:lnTo>
                    <a:pt x="297" y="420"/>
                  </a:lnTo>
                  <a:lnTo>
                    <a:pt x="303" y="422"/>
                  </a:lnTo>
                  <a:lnTo>
                    <a:pt x="306" y="424"/>
                  </a:lnTo>
                  <a:lnTo>
                    <a:pt x="314" y="426"/>
                  </a:lnTo>
                  <a:lnTo>
                    <a:pt x="322" y="428"/>
                  </a:lnTo>
                  <a:lnTo>
                    <a:pt x="327" y="430"/>
                  </a:lnTo>
                  <a:lnTo>
                    <a:pt x="331" y="431"/>
                  </a:lnTo>
                  <a:lnTo>
                    <a:pt x="335" y="431"/>
                  </a:lnTo>
                  <a:lnTo>
                    <a:pt x="337" y="431"/>
                  </a:lnTo>
                  <a:lnTo>
                    <a:pt x="369" y="378"/>
                  </a:lnTo>
                  <a:lnTo>
                    <a:pt x="365" y="378"/>
                  </a:lnTo>
                  <a:lnTo>
                    <a:pt x="358" y="378"/>
                  </a:lnTo>
                  <a:lnTo>
                    <a:pt x="352" y="376"/>
                  </a:lnTo>
                  <a:lnTo>
                    <a:pt x="346" y="376"/>
                  </a:lnTo>
                  <a:lnTo>
                    <a:pt x="339" y="376"/>
                  </a:lnTo>
                  <a:lnTo>
                    <a:pt x="333" y="374"/>
                  </a:lnTo>
                  <a:lnTo>
                    <a:pt x="323" y="372"/>
                  </a:lnTo>
                  <a:lnTo>
                    <a:pt x="314" y="371"/>
                  </a:lnTo>
                  <a:lnTo>
                    <a:pt x="304" y="369"/>
                  </a:lnTo>
                  <a:lnTo>
                    <a:pt x="295" y="367"/>
                  </a:lnTo>
                  <a:lnTo>
                    <a:pt x="289" y="365"/>
                  </a:lnTo>
                  <a:lnTo>
                    <a:pt x="284" y="365"/>
                  </a:lnTo>
                  <a:lnTo>
                    <a:pt x="280" y="363"/>
                  </a:lnTo>
                  <a:lnTo>
                    <a:pt x="274" y="361"/>
                  </a:lnTo>
                  <a:lnTo>
                    <a:pt x="268" y="361"/>
                  </a:lnTo>
                  <a:lnTo>
                    <a:pt x="263" y="359"/>
                  </a:lnTo>
                  <a:lnTo>
                    <a:pt x="257" y="357"/>
                  </a:lnTo>
                  <a:lnTo>
                    <a:pt x="251" y="355"/>
                  </a:lnTo>
                  <a:lnTo>
                    <a:pt x="246" y="353"/>
                  </a:lnTo>
                  <a:lnTo>
                    <a:pt x="238" y="350"/>
                  </a:lnTo>
                  <a:lnTo>
                    <a:pt x="232" y="348"/>
                  </a:lnTo>
                  <a:lnTo>
                    <a:pt x="227" y="344"/>
                  </a:lnTo>
                  <a:lnTo>
                    <a:pt x="219" y="340"/>
                  </a:lnTo>
                  <a:lnTo>
                    <a:pt x="213" y="338"/>
                  </a:lnTo>
                  <a:lnTo>
                    <a:pt x="208" y="334"/>
                  </a:lnTo>
                  <a:lnTo>
                    <a:pt x="202" y="333"/>
                  </a:lnTo>
                  <a:lnTo>
                    <a:pt x="194" y="329"/>
                  </a:lnTo>
                  <a:lnTo>
                    <a:pt x="189" y="325"/>
                  </a:lnTo>
                  <a:lnTo>
                    <a:pt x="183" y="321"/>
                  </a:lnTo>
                  <a:lnTo>
                    <a:pt x="177" y="317"/>
                  </a:lnTo>
                  <a:lnTo>
                    <a:pt x="170" y="312"/>
                  </a:lnTo>
                  <a:lnTo>
                    <a:pt x="164" y="308"/>
                  </a:lnTo>
                  <a:lnTo>
                    <a:pt x="158" y="302"/>
                  </a:lnTo>
                  <a:lnTo>
                    <a:pt x="152" y="298"/>
                  </a:lnTo>
                  <a:lnTo>
                    <a:pt x="147" y="295"/>
                  </a:lnTo>
                  <a:lnTo>
                    <a:pt x="141" y="289"/>
                  </a:lnTo>
                  <a:lnTo>
                    <a:pt x="135" y="283"/>
                  </a:lnTo>
                  <a:lnTo>
                    <a:pt x="130" y="277"/>
                  </a:lnTo>
                  <a:lnTo>
                    <a:pt x="124" y="270"/>
                  </a:lnTo>
                  <a:lnTo>
                    <a:pt x="120" y="264"/>
                  </a:lnTo>
                  <a:lnTo>
                    <a:pt x="114" y="258"/>
                  </a:lnTo>
                  <a:lnTo>
                    <a:pt x="111" y="253"/>
                  </a:lnTo>
                  <a:lnTo>
                    <a:pt x="105" y="245"/>
                  </a:lnTo>
                  <a:lnTo>
                    <a:pt x="99" y="238"/>
                  </a:lnTo>
                  <a:lnTo>
                    <a:pt x="95" y="230"/>
                  </a:lnTo>
                  <a:lnTo>
                    <a:pt x="92" y="222"/>
                  </a:lnTo>
                  <a:lnTo>
                    <a:pt x="86" y="215"/>
                  </a:lnTo>
                  <a:lnTo>
                    <a:pt x="82" y="205"/>
                  </a:lnTo>
                  <a:lnTo>
                    <a:pt x="78" y="198"/>
                  </a:lnTo>
                  <a:lnTo>
                    <a:pt x="76" y="190"/>
                  </a:lnTo>
                  <a:lnTo>
                    <a:pt x="71" y="180"/>
                  </a:lnTo>
                  <a:lnTo>
                    <a:pt x="67" y="171"/>
                  </a:lnTo>
                  <a:lnTo>
                    <a:pt x="63" y="163"/>
                  </a:lnTo>
                  <a:lnTo>
                    <a:pt x="61" y="156"/>
                  </a:lnTo>
                  <a:lnTo>
                    <a:pt x="57" y="148"/>
                  </a:lnTo>
                  <a:lnTo>
                    <a:pt x="55" y="141"/>
                  </a:lnTo>
                  <a:lnTo>
                    <a:pt x="52" y="133"/>
                  </a:lnTo>
                  <a:lnTo>
                    <a:pt x="50" y="127"/>
                  </a:lnTo>
                  <a:lnTo>
                    <a:pt x="46" y="120"/>
                  </a:lnTo>
                  <a:lnTo>
                    <a:pt x="44" y="112"/>
                  </a:lnTo>
                  <a:lnTo>
                    <a:pt x="40" y="106"/>
                  </a:lnTo>
                  <a:lnTo>
                    <a:pt x="38" y="101"/>
                  </a:lnTo>
                  <a:lnTo>
                    <a:pt x="35" y="95"/>
                  </a:lnTo>
                  <a:lnTo>
                    <a:pt x="33" y="89"/>
                  </a:lnTo>
                  <a:lnTo>
                    <a:pt x="31" y="84"/>
                  </a:lnTo>
                  <a:lnTo>
                    <a:pt x="31" y="78"/>
                  </a:lnTo>
                  <a:lnTo>
                    <a:pt x="29" y="72"/>
                  </a:lnTo>
                  <a:lnTo>
                    <a:pt x="27" y="68"/>
                  </a:lnTo>
                  <a:lnTo>
                    <a:pt x="25" y="63"/>
                  </a:lnTo>
                  <a:lnTo>
                    <a:pt x="23" y="59"/>
                  </a:lnTo>
                  <a:lnTo>
                    <a:pt x="19" y="51"/>
                  </a:lnTo>
                  <a:lnTo>
                    <a:pt x="17" y="44"/>
                  </a:lnTo>
                  <a:lnTo>
                    <a:pt x="14" y="36"/>
                  </a:lnTo>
                  <a:lnTo>
                    <a:pt x="12" y="32"/>
                  </a:lnTo>
                  <a:lnTo>
                    <a:pt x="10" y="26"/>
                  </a:lnTo>
                  <a:lnTo>
                    <a:pt x="10" y="23"/>
                  </a:lnTo>
                  <a:lnTo>
                    <a:pt x="6" y="13"/>
                  </a:lnTo>
                  <a:lnTo>
                    <a:pt x="4" y="7"/>
                  </a:lnTo>
                  <a:lnTo>
                    <a:pt x="2" y="4"/>
                  </a:lnTo>
                  <a:lnTo>
                    <a:pt x="2" y="2"/>
                  </a:lnTo>
                  <a:lnTo>
                    <a:pt x="0" y="0"/>
                  </a:lnTo>
                  <a:lnTo>
                    <a:pt x="2"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5" name="Freeform 69"/>
            <p:cNvSpPr>
              <a:spLocks/>
            </p:cNvSpPr>
            <p:nvPr/>
          </p:nvSpPr>
          <p:spPr bwMode="auto">
            <a:xfrm>
              <a:off x="3991" y="2103"/>
              <a:ext cx="628" cy="64"/>
            </a:xfrm>
            <a:custGeom>
              <a:avLst/>
              <a:gdLst>
                <a:gd name="T0" fmla="*/ 61 w 1257"/>
                <a:gd name="T1" fmla="*/ 109 h 128"/>
                <a:gd name="T2" fmla="*/ 154 w 1257"/>
                <a:gd name="T3" fmla="*/ 91 h 128"/>
                <a:gd name="T4" fmla="*/ 244 w 1257"/>
                <a:gd name="T5" fmla="*/ 74 h 128"/>
                <a:gd name="T6" fmla="*/ 333 w 1257"/>
                <a:gd name="T7" fmla="*/ 59 h 128"/>
                <a:gd name="T8" fmla="*/ 418 w 1257"/>
                <a:gd name="T9" fmla="*/ 46 h 128"/>
                <a:gd name="T10" fmla="*/ 504 w 1257"/>
                <a:gd name="T11" fmla="*/ 34 h 128"/>
                <a:gd name="T12" fmla="*/ 586 w 1257"/>
                <a:gd name="T13" fmla="*/ 27 h 128"/>
                <a:gd name="T14" fmla="*/ 664 w 1257"/>
                <a:gd name="T15" fmla="*/ 19 h 128"/>
                <a:gd name="T16" fmla="*/ 738 w 1257"/>
                <a:gd name="T17" fmla="*/ 14 h 128"/>
                <a:gd name="T18" fmla="*/ 810 w 1257"/>
                <a:gd name="T19" fmla="*/ 10 h 128"/>
                <a:gd name="T20" fmla="*/ 877 w 1257"/>
                <a:gd name="T21" fmla="*/ 6 h 128"/>
                <a:gd name="T22" fmla="*/ 939 w 1257"/>
                <a:gd name="T23" fmla="*/ 2 h 128"/>
                <a:gd name="T24" fmla="*/ 998 w 1257"/>
                <a:gd name="T25" fmla="*/ 0 h 128"/>
                <a:gd name="T26" fmla="*/ 1049 w 1257"/>
                <a:gd name="T27" fmla="*/ 0 h 128"/>
                <a:gd name="T28" fmla="*/ 1097 w 1257"/>
                <a:gd name="T29" fmla="*/ 0 h 128"/>
                <a:gd name="T30" fmla="*/ 1139 w 1257"/>
                <a:gd name="T31" fmla="*/ 0 h 128"/>
                <a:gd name="T32" fmla="*/ 1171 w 1257"/>
                <a:gd name="T33" fmla="*/ 0 h 128"/>
                <a:gd name="T34" fmla="*/ 1200 w 1257"/>
                <a:gd name="T35" fmla="*/ 0 h 128"/>
                <a:gd name="T36" fmla="*/ 1221 w 1257"/>
                <a:gd name="T37" fmla="*/ 2 h 128"/>
                <a:gd name="T38" fmla="*/ 1238 w 1257"/>
                <a:gd name="T39" fmla="*/ 2 h 128"/>
                <a:gd name="T40" fmla="*/ 1257 w 1257"/>
                <a:gd name="T41" fmla="*/ 29 h 128"/>
                <a:gd name="T42" fmla="*/ 1243 w 1257"/>
                <a:gd name="T43" fmla="*/ 29 h 128"/>
                <a:gd name="T44" fmla="*/ 1226 w 1257"/>
                <a:gd name="T45" fmla="*/ 29 h 128"/>
                <a:gd name="T46" fmla="*/ 1198 w 1257"/>
                <a:gd name="T47" fmla="*/ 29 h 128"/>
                <a:gd name="T48" fmla="*/ 1167 w 1257"/>
                <a:gd name="T49" fmla="*/ 31 h 128"/>
                <a:gd name="T50" fmla="*/ 1129 w 1257"/>
                <a:gd name="T51" fmla="*/ 33 h 128"/>
                <a:gd name="T52" fmla="*/ 1086 w 1257"/>
                <a:gd name="T53" fmla="*/ 34 h 128"/>
                <a:gd name="T54" fmla="*/ 1036 w 1257"/>
                <a:gd name="T55" fmla="*/ 36 h 128"/>
                <a:gd name="T56" fmla="*/ 987 w 1257"/>
                <a:gd name="T57" fmla="*/ 38 h 128"/>
                <a:gd name="T58" fmla="*/ 932 w 1257"/>
                <a:gd name="T59" fmla="*/ 40 h 128"/>
                <a:gd name="T60" fmla="*/ 877 w 1257"/>
                <a:gd name="T61" fmla="*/ 44 h 128"/>
                <a:gd name="T62" fmla="*/ 819 w 1257"/>
                <a:gd name="T63" fmla="*/ 46 h 128"/>
                <a:gd name="T64" fmla="*/ 761 w 1257"/>
                <a:gd name="T65" fmla="*/ 50 h 128"/>
                <a:gd name="T66" fmla="*/ 704 w 1257"/>
                <a:gd name="T67" fmla="*/ 53 h 128"/>
                <a:gd name="T68" fmla="*/ 647 w 1257"/>
                <a:gd name="T69" fmla="*/ 57 h 128"/>
                <a:gd name="T70" fmla="*/ 593 w 1257"/>
                <a:gd name="T71" fmla="*/ 61 h 128"/>
                <a:gd name="T72" fmla="*/ 540 w 1257"/>
                <a:gd name="T73" fmla="*/ 65 h 128"/>
                <a:gd name="T74" fmla="*/ 491 w 1257"/>
                <a:gd name="T75" fmla="*/ 69 h 128"/>
                <a:gd name="T76" fmla="*/ 447 w 1257"/>
                <a:gd name="T77" fmla="*/ 72 h 128"/>
                <a:gd name="T78" fmla="*/ 407 w 1257"/>
                <a:gd name="T79" fmla="*/ 76 h 128"/>
                <a:gd name="T80" fmla="*/ 373 w 1257"/>
                <a:gd name="T81" fmla="*/ 82 h 128"/>
                <a:gd name="T82" fmla="*/ 344 w 1257"/>
                <a:gd name="T83" fmla="*/ 86 h 128"/>
                <a:gd name="T84" fmla="*/ 318 w 1257"/>
                <a:gd name="T85" fmla="*/ 90 h 128"/>
                <a:gd name="T86" fmla="*/ 289 w 1257"/>
                <a:gd name="T87" fmla="*/ 93 h 128"/>
                <a:gd name="T88" fmla="*/ 263 w 1257"/>
                <a:gd name="T89" fmla="*/ 97 h 128"/>
                <a:gd name="T90" fmla="*/ 238 w 1257"/>
                <a:gd name="T91" fmla="*/ 101 h 128"/>
                <a:gd name="T92" fmla="*/ 213 w 1257"/>
                <a:gd name="T93" fmla="*/ 105 h 128"/>
                <a:gd name="T94" fmla="*/ 187 w 1257"/>
                <a:gd name="T95" fmla="*/ 107 h 128"/>
                <a:gd name="T96" fmla="*/ 162 w 1257"/>
                <a:gd name="T97" fmla="*/ 111 h 128"/>
                <a:gd name="T98" fmla="*/ 139 w 1257"/>
                <a:gd name="T99" fmla="*/ 112 h 128"/>
                <a:gd name="T100" fmla="*/ 116 w 1257"/>
                <a:gd name="T101" fmla="*/ 116 h 128"/>
                <a:gd name="T102" fmla="*/ 95 w 1257"/>
                <a:gd name="T103" fmla="*/ 118 h 128"/>
                <a:gd name="T104" fmla="*/ 76 w 1257"/>
                <a:gd name="T105" fmla="*/ 122 h 128"/>
                <a:gd name="T106" fmla="*/ 55 w 1257"/>
                <a:gd name="T107" fmla="*/ 122 h 128"/>
                <a:gd name="T108" fmla="*/ 38 w 1257"/>
                <a:gd name="T109" fmla="*/ 126 h 128"/>
                <a:gd name="T110" fmla="*/ 23 w 1257"/>
                <a:gd name="T111" fmla="*/ 126 h 128"/>
                <a:gd name="T112" fmla="*/ 0 w 1257"/>
                <a:gd name="T113" fmla="*/ 1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7" h="128">
                  <a:moveTo>
                    <a:pt x="0" y="124"/>
                  </a:moveTo>
                  <a:lnTo>
                    <a:pt x="31" y="116"/>
                  </a:lnTo>
                  <a:lnTo>
                    <a:pt x="61" y="109"/>
                  </a:lnTo>
                  <a:lnTo>
                    <a:pt x="93" y="103"/>
                  </a:lnTo>
                  <a:lnTo>
                    <a:pt x="124" y="97"/>
                  </a:lnTo>
                  <a:lnTo>
                    <a:pt x="154" y="91"/>
                  </a:lnTo>
                  <a:lnTo>
                    <a:pt x="185" y="86"/>
                  </a:lnTo>
                  <a:lnTo>
                    <a:pt x="215" y="80"/>
                  </a:lnTo>
                  <a:lnTo>
                    <a:pt x="244" y="74"/>
                  </a:lnTo>
                  <a:lnTo>
                    <a:pt x="274" y="69"/>
                  </a:lnTo>
                  <a:lnTo>
                    <a:pt x="302" y="63"/>
                  </a:lnTo>
                  <a:lnTo>
                    <a:pt x="333" y="59"/>
                  </a:lnTo>
                  <a:lnTo>
                    <a:pt x="361" y="53"/>
                  </a:lnTo>
                  <a:lnTo>
                    <a:pt x="390" y="50"/>
                  </a:lnTo>
                  <a:lnTo>
                    <a:pt x="418" y="46"/>
                  </a:lnTo>
                  <a:lnTo>
                    <a:pt x="449" y="44"/>
                  </a:lnTo>
                  <a:lnTo>
                    <a:pt x="475" y="38"/>
                  </a:lnTo>
                  <a:lnTo>
                    <a:pt x="504" y="34"/>
                  </a:lnTo>
                  <a:lnTo>
                    <a:pt x="532" y="33"/>
                  </a:lnTo>
                  <a:lnTo>
                    <a:pt x="559" y="29"/>
                  </a:lnTo>
                  <a:lnTo>
                    <a:pt x="586" y="27"/>
                  </a:lnTo>
                  <a:lnTo>
                    <a:pt x="612" y="25"/>
                  </a:lnTo>
                  <a:lnTo>
                    <a:pt x="637" y="21"/>
                  </a:lnTo>
                  <a:lnTo>
                    <a:pt x="664" y="19"/>
                  </a:lnTo>
                  <a:lnTo>
                    <a:pt x="688" y="17"/>
                  </a:lnTo>
                  <a:lnTo>
                    <a:pt x="715" y="15"/>
                  </a:lnTo>
                  <a:lnTo>
                    <a:pt x="738" y="14"/>
                  </a:lnTo>
                  <a:lnTo>
                    <a:pt x="762" y="12"/>
                  </a:lnTo>
                  <a:lnTo>
                    <a:pt x="785" y="10"/>
                  </a:lnTo>
                  <a:lnTo>
                    <a:pt x="810" y="10"/>
                  </a:lnTo>
                  <a:lnTo>
                    <a:pt x="833" y="8"/>
                  </a:lnTo>
                  <a:lnTo>
                    <a:pt x="856" y="8"/>
                  </a:lnTo>
                  <a:lnTo>
                    <a:pt x="877" y="6"/>
                  </a:lnTo>
                  <a:lnTo>
                    <a:pt x="899" y="4"/>
                  </a:lnTo>
                  <a:lnTo>
                    <a:pt x="918" y="2"/>
                  </a:lnTo>
                  <a:lnTo>
                    <a:pt x="939" y="2"/>
                  </a:lnTo>
                  <a:lnTo>
                    <a:pt x="960" y="2"/>
                  </a:lnTo>
                  <a:lnTo>
                    <a:pt x="979" y="0"/>
                  </a:lnTo>
                  <a:lnTo>
                    <a:pt x="998" y="0"/>
                  </a:lnTo>
                  <a:lnTo>
                    <a:pt x="1015" y="0"/>
                  </a:lnTo>
                  <a:lnTo>
                    <a:pt x="1032" y="0"/>
                  </a:lnTo>
                  <a:lnTo>
                    <a:pt x="1049" y="0"/>
                  </a:lnTo>
                  <a:lnTo>
                    <a:pt x="1065" y="0"/>
                  </a:lnTo>
                  <a:lnTo>
                    <a:pt x="1082" y="0"/>
                  </a:lnTo>
                  <a:lnTo>
                    <a:pt x="1097" y="0"/>
                  </a:lnTo>
                  <a:lnTo>
                    <a:pt x="1110" y="0"/>
                  </a:lnTo>
                  <a:lnTo>
                    <a:pt x="1125" y="0"/>
                  </a:lnTo>
                  <a:lnTo>
                    <a:pt x="1139" y="0"/>
                  </a:lnTo>
                  <a:lnTo>
                    <a:pt x="1150" y="0"/>
                  </a:lnTo>
                  <a:lnTo>
                    <a:pt x="1162" y="0"/>
                  </a:lnTo>
                  <a:lnTo>
                    <a:pt x="1171" y="0"/>
                  </a:lnTo>
                  <a:lnTo>
                    <a:pt x="1183" y="0"/>
                  </a:lnTo>
                  <a:lnTo>
                    <a:pt x="1190" y="0"/>
                  </a:lnTo>
                  <a:lnTo>
                    <a:pt x="1200" y="0"/>
                  </a:lnTo>
                  <a:lnTo>
                    <a:pt x="1207" y="0"/>
                  </a:lnTo>
                  <a:lnTo>
                    <a:pt x="1215" y="2"/>
                  </a:lnTo>
                  <a:lnTo>
                    <a:pt x="1221" y="2"/>
                  </a:lnTo>
                  <a:lnTo>
                    <a:pt x="1228" y="2"/>
                  </a:lnTo>
                  <a:lnTo>
                    <a:pt x="1232" y="2"/>
                  </a:lnTo>
                  <a:lnTo>
                    <a:pt x="1238" y="2"/>
                  </a:lnTo>
                  <a:lnTo>
                    <a:pt x="1241" y="2"/>
                  </a:lnTo>
                  <a:lnTo>
                    <a:pt x="1245" y="4"/>
                  </a:lnTo>
                  <a:lnTo>
                    <a:pt x="1257" y="29"/>
                  </a:lnTo>
                  <a:lnTo>
                    <a:pt x="1255" y="29"/>
                  </a:lnTo>
                  <a:lnTo>
                    <a:pt x="1249" y="29"/>
                  </a:lnTo>
                  <a:lnTo>
                    <a:pt x="1243" y="29"/>
                  </a:lnTo>
                  <a:lnTo>
                    <a:pt x="1238" y="29"/>
                  </a:lnTo>
                  <a:lnTo>
                    <a:pt x="1232" y="29"/>
                  </a:lnTo>
                  <a:lnTo>
                    <a:pt x="1226" y="29"/>
                  </a:lnTo>
                  <a:lnTo>
                    <a:pt x="1217" y="29"/>
                  </a:lnTo>
                  <a:lnTo>
                    <a:pt x="1209" y="29"/>
                  </a:lnTo>
                  <a:lnTo>
                    <a:pt x="1198" y="29"/>
                  </a:lnTo>
                  <a:lnTo>
                    <a:pt x="1190" y="29"/>
                  </a:lnTo>
                  <a:lnTo>
                    <a:pt x="1179" y="29"/>
                  </a:lnTo>
                  <a:lnTo>
                    <a:pt x="1167" y="31"/>
                  </a:lnTo>
                  <a:lnTo>
                    <a:pt x="1156" y="33"/>
                  </a:lnTo>
                  <a:lnTo>
                    <a:pt x="1143" y="33"/>
                  </a:lnTo>
                  <a:lnTo>
                    <a:pt x="1129" y="33"/>
                  </a:lnTo>
                  <a:lnTo>
                    <a:pt x="1116" y="33"/>
                  </a:lnTo>
                  <a:lnTo>
                    <a:pt x="1101" y="33"/>
                  </a:lnTo>
                  <a:lnTo>
                    <a:pt x="1086" y="34"/>
                  </a:lnTo>
                  <a:lnTo>
                    <a:pt x="1068" y="34"/>
                  </a:lnTo>
                  <a:lnTo>
                    <a:pt x="1053" y="34"/>
                  </a:lnTo>
                  <a:lnTo>
                    <a:pt x="1036" y="36"/>
                  </a:lnTo>
                  <a:lnTo>
                    <a:pt x="1021" y="36"/>
                  </a:lnTo>
                  <a:lnTo>
                    <a:pt x="1004" y="36"/>
                  </a:lnTo>
                  <a:lnTo>
                    <a:pt x="987" y="38"/>
                  </a:lnTo>
                  <a:lnTo>
                    <a:pt x="968" y="38"/>
                  </a:lnTo>
                  <a:lnTo>
                    <a:pt x="951" y="40"/>
                  </a:lnTo>
                  <a:lnTo>
                    <a:pt x="932" y="40"/>
                  </a:lnTo>
                  <a:lnTo>
                    <a:pt x="913" y="42"/>
                  </a:lnTo>
                  <a:lnTo>
                    <a:pt x="896" y="42"/>
                  </a:lnTo>
                  <a:lnTo>
                    <a:pt x="877" y="44"/>
                  </a:lnTo>
                  <a:lnTo>
                    <a:pt x="857" y="44"/>
                  </a:lnTo>
                  <a:lnTo>
                    <a:pt x="838" y="46"/>
                  </a:lnTo>
                  <a:lnTo>
                    <a:pt x="819" y="46"/>
                  </a:lnTo>
                  <a:lnTo>
                    <a:pt x="800" y="48"/>
                  </a:lnTo>
                  <a:lnTo>
                    <a:pt x="781" y="48"/>
                  </a:lnTo>
                  <a:lnTo>
                    <a:pt x="761" y="50"/>
                  </a:lnTo>
                  <a:lnTo>
                    <a:pt x="742" y="50"/>
                  </a:lnTo>
                  <a:lnTo>
                    <a:pt x="723" y="52"/>
                  </a:lnTo>
                  <a:lnTo>
                    <a:pt x="704" y="53"/>
                  </a:lnTo>
                  <a:lnTo>
                    <a:pt x="685" y="53"/>
                  </a:lnTo>
                  <a:lnTo>
                    <a:pt x="666" y="55"/>
                  </a:lnTo>
                  <a:lnTo>
                    <a:pt x="647" y="57"/>
                  </a:lnTo>
                  <a:lnTo>
                    <a:pt x="628" y="57"/>
                  </a:lnTo>
                  <a:lnTo>
                    <a:pt x="610" y="59"/>
                  </a:lnTo>
                  <a:lnTo>
                    <a:pt x="593" y="61"/>
                  </a:lnTo>
                  <a:lnTo>
                    <a:pt x="576" y="63"/>
                  </a:lnTo>
                  <a:lnTo>
                    <a:pt x="557" y="63"/>
                  </a:lnTo>
                  <a:lnTo>
                    <a:pt x="540" y="65"/>
                  </a:lnTo>
                  <a:lnTo>
                    <a:pt x="523" y="67"/>
                  </a:lnTo>
                  <a:lnTo>
                    <a:pt x="508" y="67"/>
                  </a:lnTo>
                  <a:lnTo>
                    <a:pt x="491" y="69"/>
                  </a:lnTo>
                  <a:lnTo>
                    <a:pt x="475" y="71"/>
                  </a:lnTo>
                  <a:lnTo>
                    <a:pt x="460" y="71"/>
                  </a:lnTo>
                  <a:lnTo>
                    <a:pt x="447" y="72"/>
                  </a:lnTo>
                  <a:lnTo>
                    <a:pt x="434" y="74"/>
                  </a:lnTo>
                  <a:lnTo>
                    <a:pt x="418" y="76"/>
                  </a:lnTo>
                  <a:lnTo>
                    <a:pt x="407" y="76"/>
                  </a:lnTo>
                  <a:lnTo>
                    <a:pt x="396" y="78"/>
                  </a:lnTo>
                  <a:lnTo>
                    <a:pt x="382" y="80"/>
                  </a:lnTo>
                  <a:lnTo>
                    <a:pt x="373" y="82"/>
                  </a:lnTo>
                  <a:lnTo>
                    <a:pt x="363" y="82"/>
                  </a:lnTo>
                  <a:lnTo>
                    <a:pt x="354" y="86"/>
                  </a:lnTo>
                  <a:lnTo>
                    <a:pt x="344" y="86"/>
                  </a:lnTo>
                  <a:lnTo>
                    <a:pt x="337" y="88"/>
                  </a:lnTo>
                  <a:lnTo>
                    <a:pt x="325" y="88"/>
                  </a:lnTo>
                  <a:lnTo>
                    <a:pt x="318" y="90"/>
                  </a:lnTo>
                  <a:lnTo>
                    <a:pt x="308" y="91"/>
                  </a:lnTo>
                  <a:lnTo>
                    <a:pt x="299" y="93"/>
                  </a:lnTo>
                  <a:lnTo>
                    <a:pt x="289" y="93"/>
                  </a:lnTo>
                  <a:lnTo>
                    <a:pt x="282" y="95"/>
                  </a:lnTo>
                  <a:lnTo>
                    <a:pt x="272" y="97"/>
                  </a:lnTo>
                  <a:lnTo>
                    <a:pt x="263" y="97"/>
                  </a:lnTo>
                  <a:lnTo>
                    <a:pt x="255" y="97"/>
                  </a:lnTo>
                  <a:lnTo>
                    <a:pt x="247" y="99"/>
                  </a:lnTo>
                  <a:lnTo>
                    <a:pt x="238" y="101"/>
                  </a:lnTo>
                  <a:lnTo>
                    <a:pt x="228" y="103"/>
                  </a:lnTo>
                  <a:lnTo>
                    <a:pt x="221" y="103"/>
                  </a:lnTo>
                  <a:lnTo>
                    <a:pt x="213" y="105"/>
                  </a:lnTo>
                  <a:lnTo>
                    <a:pt x="204" y="105"/>
                  </a:lnTo>
                  <a:lnTo>
                    <a:pt x="194" y="107"/>
                  </a:lnTo>
                  <a:lnTo>
                    <a:pt x="187" y="107"/>
                  </a:lnTo>
                  <a:lnTo>
                    <a:pt x="179" y="109"/>
                  </a:lnTo>
                  <a:lnTo>
                    <a:pt x="169" y="109"/>
                  </a:lnTo>
                  <a:lnTo>
                    <a:pt x="162" y="111"/>
                  </a:lnTo>
                  <a:lnTo>
                    <a:pt x="154" y="111"/>
                  </a:lnTo>
                  <a:lnTo>
                    <a:pt x="147" y="112"/>
                  </a:lnTo>
                  <a:lnTo>
                    <a:pt x="139" y="112"/>
                  </a:lnTo>
                  <a:lnTo>
                    <a:pt x="131" y="114"/>
                  </a:lnTo>
                  <a:lnTo>
                    <a:pt x="124" y="114"/>
                  </a:lnTo>
                  <a:lnTo>
                    <a:pt x="116" y="116"/>
                  </a:lnTo>
                  <a:lnTo>
                    <a:pt x="109" y="116"/>
                  </a:lnTo>
                  <a:lnTo>
                    <a:pt x="103" y="118"/>
                  </a:lnTo>
                  <a:lnTo>
                    <a:pt x="95" y="118"/>
                  </a:lnTo>
                  <a:lnTo>
                    <a:pt x="90" y="120"/>
                  </a:lnTo>
                  <a:lnTo>
                    <a:pt x="82" y="120"/>
                  </a:lnTo>
                  <a:lnTo>
                    <a:pt x="76" y="122"/>
                  </a:lnTo>
                  <a:lnTo>
                    <a:pt x="69" y="122"/>
                  </a:lnTo>
                  <a:lnTo>
                    <a:pt x="63" y="122"/>
                  </a:lnTo>
                  <a:lnTo>
                    <a:pt x="55" y="122"/>
                  </a:lnTo>
                  <a:lnTo>
                    <a:pt x="50" y="124"/>
                  </a:lnTo>
                  <a:lnTo>
                    <a:pt x="44" y="124"/>
                  </a:lnTo>
                  <a:lnTo>
                    <a:pt x="38" y="126"/>
                  </a:lnTo>
                  <a:lnTo>
                    <a:pt x="34" y="126"/>
                  </a:lnTo>
                  <a:lnTo>
                    <a:pt x="29" y="126"/>
                  </a:lnTo>
                  <a:lnTo>
                    <a:pt x="23" y="126"/>
                  </a:lnTo>
                  <a:lnTo>
                    <a:pt x="17" y="128"/>
                  </a:lnTo>
                  <a:lnTo>
                    <a:pt x="8" y="128"/>
                  </a:lnTo>
                  <a:lnTo>
                    <a:pt x="0" y="124"/>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6" name="Freeform 70"/>
            <p:cNvSpPr>
              <a:spLocks/>
            </p:cNvSpPr>
            <p:nvPr/>
          </p:nvSpPr>
          <p:spPr bwMode="auto">
            <a:xfrm>
              <a:off x="4797" y="2116"/>
              <a:ext cx="374" cy="114"/>
            </a:xfrm>
            <a:custGeom>
              <a:avLst/>
              <a:gdLst>
                <a:gd name="T0" fmla="*/ 19 w 747"/>
                <a:gd name="T1" fmla="*/ 2 h 226"/>
                <a:gd name="T2" fmla="*/ 55 w 747"/>
                <a:gd name="T3" fmla="*/ 6 h 226"/>
                <a:gd name="T4" fmla="*/ 93 w 747"/>
                <a:gd name="T5" fmla="*/ 11 h 226"/>
                <a:gd name="T6" fmla="*/ 131 w 747"/>
                <a:gd name="T7" fmla="*/ 17 h 226"/>
                <a:gd name="T8" fmla="*/ 165 w 747"/>
                <a:gd name="T9" fmla="*/ 25 h 226"/>
                <a:gd name="T10" fmla="*/ 201 w 747"/>
                <a:gd name="T11" fmla="*/ 32 h 226"/>
                <a:gd name="T12" fmla="*/ 236 w 747"/>
                <a:gd name="T13" fmla="*/ 40 h 226"/>
                <a:gd name="T14" fmla="*/ 270 w 747"/>
                <a:gd name="T15" fmla="*/ 47 h 226"/>
                <a:gd name="T16" fmla="*/ 304 w 747"/>
                <a:gd name="T17" fmla="*/ 57 h 226"/>
                <a:gd name="T18" fmla="*/ 336 w 747"/>
                <a:gd name="T19" fmla="*/ 66 h 226"/>
                <a:gd name="T20" fmla="*/ 367 w 747"/>
                <a:gd name="T21" fmla="*/ 74 h 226"/>
                <a:gd name="T22" fmla="*/ 399 w 747"/>
                <a:gd name="T23" fmla="*/ 84 h 226"/>
                <a:gd name="T24" fmla="*/ 428 w 747"/>
                <a:gd name="T25" fmla="*/ 95 h 226"/>
                <a:gd name="T26" fmla="*/ 456 w 747"/>
                <a:gd name="T27" fmla="*/ 103 h 226"/>
                <a:gd name="T28" fmla="*/ 485 w 747"/>
                <a:gd name="T29" fmla="*/ 114 h 226"/>
                <a:gd name="T30" fmla="*/ 511 w 747"/>
                <a:gd name="T31" fmla="*/ 123 h 226"/>
                <a:gd name="T32" fmla="*/ 538 w 747"/>
                <a:gd name="T33" fmla="*/ 133 h 226"/>
                <a:gd name="T34" fmla="*/ 561 w 747"/>
                <a:gd name="T35" fmla="*/ 142 h 226"/>
                <a:gd name="T36" fmla="*/ 584 w 747"/>
                <a:gd name="T37" fmla="*/ 150 h 226"/>
                <a:gd name="T38" fmla="*/ 606 w 747"/>
                <a:gd name="T39" fmla="*/ 160 h 226"/>
                <a:gd name="T40" fmla="*/ 627 w 747"/>
                <a:gd name="T41" fmla="*/ 169 h 226"/>
                <a:gd name="T42" fmla="*/ 644 w 747"/>
                <a:gd name="T43" fmla="*/ 177 h 226"/>
                <a:gd name="T44" fmla="*/ 663 w 747"/>
                <a:gd name="T45" fmla="*/ 184 h 226"/>
                <a:gd name="T46" fmla="*/ 679 w 747"/>
                <a:gd name="T47" fmla="*/ 192 h 226"/>
                <a:gd name="T48" fmla="*/ 692 w 747"/>
                <a:gd name="T49" fmla="*/ 199 h 226"/>
                <a:gd name="T50" fmla="*/ 705 w 747"/>
                <a:gd name="T51" fmla="*/ 203 h 226"/>
                <a:gd name="T52" fmla="*/ 717 w 747"/>
                <a:gd name="T53" fmla="*/ 209 h 226"/>
                <a:gd name="T54" fmla="*/ 726 w 747"/>
                <a:gd name="T55" fmla="*/ 215 h 226"/>
                <a:gd name="T56" fmla="*/ 736 w 747"/>
                <a:gd name="T57" fmla="*/ 220 h 226"/>
                <a:gd name="T58" fmla="*/ 745 w 747"/>
                <a:gd name="T59" fmla="*/ 224 h 226"/>
                <a:gd name="T60" fmla="*/ 743 w 747"/>
                <a:gd name="T61" fmla="*/ 224 h 226"/>
                <a:gd name="T62" fmla="*/ 736 w 747"/>
                <a:gd name="T63" fmla="*/ 220 h 226"/>
                <a:gd name="T64" fmla="*/ 726 w 747"/>
                <a:gd name="T65" fmla="*/ 218 h 226"/>
                <a:gd name="T66" fmla="*/ 713 w 747"/>
                <a:gd name="T67" fmla="*/ 215 h 226"/>
                <a:gd name="T68" fmla="*/ 698 w 747"/>
                <a:gd name="T69" fmla="*/ 209 h 226"/>
                <a:gd name="T70" fmla="*/ 682 w 747"/>
                <a:gd name="T71" fmla="*/ 203 h 226"/>
                <a:gd name="T72" fmla="*/ 663 w 747"/>
                <a:gd name="T73" fmla="*/ 198 h 226"/>
                <a:gd name="T74" fmla="*/ 642 w 747"/>
                <a:gd name="T75" fmla="*/ 190 h 226"/>
                <a:gd name="T76" fmla="*/ 620 w 747"/>
                <a:gd name="T77" fmla="*/ 182 h 226"/>
                <a:gd name="T78" fmla="*/ 595 w 747"/>
                <a:gd name="T79" fmla="*/ 175 h 226"/>
                <a:gd name="T80" fmla="*/ 568 w 747"/>
                <a:gd name="T81" fmla="*/ 167 h 226"/>
                <a:gd name="T82" fmla="*/ 542 w 747"/>
                <a:gd name="T83" fmla="*/ 160 h 226"/>
                <a:gd name="T84" fmla="*/ 513 w 747"/>
                <a:gd name="T85" fmla="*/ 150 h 226"/>
                <a:gd name="T86" fmla="*/ 483 w 747"/>
                <a:gd name="T87" fmla="*/ 142 h 226"/>
                <a:gd name="T88" fmla="*/ 454 w 747"/>
                <a:gd name="T89" fmla="*/ 133 h 226"/>
                <a:gd name="T90" fmla="*/ 422 w 747"/>
                <a:gd name="T91" fmla="*/ 125 h 226"/>
                <a:gd name="T92" fmla="*/ 392 w 747"/>
                <a:gd name="T93" fmla="*/ 116 h 226"/>
                <a:gd name="T94" fmla="*/ 359 w 747"/>
                <a:gd name="T95" fmla="*/ 108 h 226"/>
                <a:gd name="T96" fmla="*/ 329 w 747"/>
                <a:gd name="T97" fmla="*/ 101 h 226"/>
                <a:gd name="T98" fmla="*/ 297 w 747"/>
                <a:gd name="T99" fmla="*/ 91 h 226"/>
                <a:gd name="T100" fmla="*/ 266 w 747"/>
                <a:gd name="T101" fmla="*/ 84 h 226"/>
                <a:gd name="T102" fmla="*/ 236 w 747"/>
                <a:gd name="T103" fmla="*/ 76 h 226"/>
                <a:gd name="T104" fmla="*/ 205 w 747"/>
                <a:gd name="T105" fmla="*/ 70 h 226"/>
                <a:gd name="T106" fmla="*/ 177 w 747"/>
                <a:gd name="T107" fmla="*/ 64 h 226"/>
                <a:gd name="T108" fmla="*/ 148 w 747"/>
                <a:gd name="T109" fmla="*/ 59 h 226"/>
                <a:gd name="T110" fmla="*/ 122 w 747"/>
                <a:gd name="T111" fmla="*/ 53 h 226"/>
                <a:gd name="T112" fmla="*/ 95 w 747"/>
                <a:gd name="T113" fmla="*/ 49 h 226"/>
                <a:gd name="T114" fmla="*/ 72 w 747"/>
                <a:gd name="T115" fmla="*/ 45 h 226"/>
                <a:gd name="T116" fmla="*/ 49 w 747"/>
                <a:gd name="T117" fmla="*/ 44 h 226"/>
                <a:gd name="T118" fmla="*/ 29 w 747"/>
                <a:gd name="T119" fmla="*/ 44 h 226"/>
                <a:gd name="T120" fmla="*/ 9 w 747"/>
                <a:gd name="T121" fmla="*/ 44 h 226"/>
                <a:gd name="T122" fmla="*/ 0 w 747"/>
                <a:gd name="T1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226">
                  <a:moveTo>
                    <a:pt x="0" y="0"/>
                  </a:moveTo>
                  <a:lnTo>
                    <a:pt x="19" y="2"/>
                  </a:lnTo>
                  <a:lnTo>
                    <a:pt x="38" y="2"/>
                  </a:lnTo>
                  <a:lnTo>
                    <a:pt x="55" y="6"/>
                  </a:lnTo>
                  <a:lnTo>
                    <a:pt x="74" y="7"/>
                  </a:lnTo>
                  <a:lnTo>
                    <a:pt x="93" y="11"/>
                  </a:lnTo>
                  <a:lnTo>
                    <a:pt x="112" y="13"/>
                  </a:lnTo>
                  <a:lnTo>
                    <a:pt x="131" y="17"/>
                  </a:lnTo>
                  <a:lnTo>
                    <a:pt x="148" y="21"/>
                  </a:lnTo>
                  <a:lnTo>
                    <a:pt x="165" y="25"/>
                  </a:lnTo>
                  <a:lnTo>
                    <a:pt x="184" y="28"/>
                  </a:lnTo>
                  <a:lnTo>
                    <a:pt x="201" y="32"/>
                  </a:lnTo>
                  <a:lnTo>
                    <a:pt x="220" y="36"/>
                  </a:lnTo>
                  <a:lnTo>
                    <a:pt x="236" y="40"/>
                  </a:lnTo>
                  <a:lnTo>
                    <a:pt x="255" y="44"/>
                  </a:lnTo>
                  <a:lnTo>
                    <a:pt x="270" y="47"/>
                  </a:lnTo>
                  <a:lnTo>
                    <a:pt x="289" y="53"/>
                  </a:lnTo>
                  <a:lnTo>
                    <a:pt x="304" y="57"/>
                  </a:lnTo>
                  <a:lnTo>
                    <a:pt x="319" y="63"/>
                  </a:lnTo>
                  <a:lnTo>
                    <a:pt x="336" y="66"/>
                  </a:lnTo>
                  <a:lnTo>
                    <a:pt x="352" y="70"/>
                  </a:lnTo>
                  <a:lnTo>
                    <a:pt x="367" y="74"/>
                  </a:lnTo>
                  <a:lnTo>
                    <a:pt x="382" y="80"/>
                  </a:lnTo>
                  <a:lnTo>
                    <a:pt x="399" y="84"/>
                  </a:lnTo>
                  <a:lnTo>
                    <a:pt x="414" y="89"/>
                  </a:lnTo>
                  <a:lnTo>
                    <a:pt x="428" y="95"/>
                  </a:lnTo>
                  <a:lnTo>
                    <a:pt x="443" y="99"/>
                  </a:lnTo>
                  <a:lnTo>
                    <a:pt x="456" y="103"/>
                  </a:lnTo>
                  <a:lnTo>
                    <a:pt x="471" y="108"/>
                  </a:lnTo>
                  <a:lnTo>
                    <a:pt x="485" y="114"/>
                  </a:lnTo>
                  <a:lnTo>
                    <a:pt x="500" y="120"/>
                  </a:lnTo>
                  <a:lnTo>
                    <a:pt x="511" y="123"/>
                  </a:lnTo>
                  <a:lnTo>
                    <a:pt x="526" y="129"/>
                  </a:lnTo>
                  <a:lnTo>
                    <a:pt x="538" y="133"/>
                  </a:lnTo>
                  <a:lnTo>
                    <a:pt x="549" y="137"/>
                  </a:lnTo>
                  <a:lnTo>
                    <a:pt x="561" y="142"/>
                  </a:lnTo>
                  <a:lnTo>
                    <a:pt x="572" y="146"/>
                  </a:lnTo>
                  <a:lnTo>
                    <a:pt x="584" y="150"/>
                  </a:lnTo>
                  <a:lnTo>
                    <a:pt x="595" y="156"/>
                  </a:lnTo>
                  <a:lnTo>
                    <a:pt x="606" y="160"/>
                  </a:lnTo>
                  <a:lnTo>
                    <a:pt x="618" y="165"/>
                  </a:lnTo>
                  <a:lnTo>
                    <a:pt x="627" y="169"/>
                  </a:lnTo>
                  <a:lnTo>
                    <a:pt x="635" y="173"/>
                  </a:lnTo>
                  <a:lnTo>
                    <a:pt x="644" y="177"/>
                  </a:lnTo>
                  <a:lnTo>
                    <a:pt x="654" y="180"/>
                  </a:lnTo>
                  <a:lnTo>
                    <a:pt x="663" y="184"/>
                  </a:lnTo>
                  <a:lnTo>
                    <a:pt x="671" y="188"/>
                  </a:lnTo>
                  <a:lnTo>
                    <a:pt x="679" y="192"/>
                  </a:lnTo>
                  <a:lnTo>
                    <a:pt x="686" y="196"/>
                  </a:lnTo>
                  <a:lnTo>
                    <a:pt x="692" y="199"/>
                  </a:lnTo>
                  <a:lnTo>
                    <a:pt x="699" y="201"/>
                  </a:lnTo>
                  <a:lnTo>
                    <a:pt x="705" y="203"/>
                  </a:lnTo>
                  <a:lnTo>
                    <a:pt x="711" y="207"/>
                  </a:lnTo>
                  <a:lnTo>
                    <a:pt x="717" y="209"/>
                  </a:lnTo>
                  <a:lnTo>
                    <a:pt x="722" y="211"/>
                  </a:lnTo>
                  <a:lnTo>
                    <a:pt x="726" y="215"/>
                  </a:lnTo>
                  <a:lnTo>
                    <a:pt x="730" y="217"/>
                  </a:lnTo>
                  <a:lnTo>
                    <a:pt x="736" y="220"/>
                  </a:lnTo>
                  <a:lnTo>
                    <a:pt x="741" y="222"/>
                  </a:lnTo>
                  <a:lnTo>
                    <a:pt x="745" y="224"/>
                  </a:lnTo>
                  <a:lnTo>
                    <a:pt x="747" y="226"/>
                  </a:lnTo>
                  <a:lnTo>
                    <a:pt x="743" y="224"/>
                  </a:lnTo>
                  <a:lnTo>
                    <a:pt x="739" y="222"/>
                  </a:lnTo>
                  <a:lnTo>
                    <a:pt x="736" y="220"/>
                  </a:lnTo>
                  <a:lnTo>
                    <a:pt x="730" y="220"/>
                  </a:lnTo>
                  <a:lnTo>
                    <a:pt x="726" y="218"/>
                  </a:lnTo>
                  <a:lnTo>
                    <a:pt x="720" y="217"/>
                  </a:lnTo>
                  <a:lnTo>
                    <a:pt x="713" y="215"/>
                  </a:lnTo>
                  <a:lnTo>
                    <a:pt x="707" y="211"/>
                  </a:lnTo>
                  <a:lnTo>
                    <a:pt x="698" y="209"/>
                  </a:lnTo>
                  <a:lnTo>
                    <a:pt x="692" y="207"/>
                  </a:lnTo>
                  <a:lnTo>
                    <a:pt x="682" y="203"/>
                  </a:lnTo>
                  <a:lnTo>
                    <a:pt x="673" y="199"/>
                  </a:lnTo>
                  <a:lnTo>
                    <a:pt x="663" y="198"/>
                  </a:lnTo>
                  <a:lnTo>
                    <a:pt x="654" y="196"/>
                  </a:lnTo>
                  <a:lnTo>
                    <a:pt x="642" y="190"/>
                  </a:lnTo>
                  <a:lnTo>
                    <a:pt x="631" y="188"/>
                  </a:lnTo>
                  <a:lnTo>
                    <a:pt x="620" y="182"/>
                  </a:lnTo>
                  <a:lnTo>
                    <a:pt x="608" y="180"/>
                  </a:lnTo>
                  <a:lnTo>
                    <a:pt x="595" y="175"/>
                  </a:lnTo>
                  <a:lnTo>
                    <a:pt x="582" y="171"/>
                  </a:lnTo>
                  <a:lnTo>
                    <a:pt x="568" y="167"/>
                  </a:lnTo>
                  <a:lnTo>
                    <a:pt x="557" y="165"/>
                  </a:lnTo>
                  <a:lnTo>
                    <a:pt x="542" y="160"/>
                  </a:lnTo>
                  <a:lnTo>
                    <a:pt x="528" y="156"/>
                  </a:lnTo>
                  <a:lnTo>
                    <a:pt x="513" y="150"/>
                  </a:lnTo>
                  <a:lnTo>
                    <a:pt x="500" y="146"/>
                  </a:lnTo>
                  <a:lnTo>
                    <a:pt x="483" y="142"/>
                  </a:lnTo>
                  <a:lnTo>
                    <a:pt x="469" y="139"/>
                  </a:lnTo>
                  <a:lnTo>
                    <a:pt x="454" y="133"/>
                  </a:lnTo>
                  <a:lnTo>
                    <a:pt x="439" y="131"/>
                  </a:lnTo>
                  <a:lnTo>
                    <a:pt x="422" y="125"/>
                  </a:lnTo>
                  <a:lnTo>
                    <a:pt x="407" y="122"/>
                  </a:lnTo>
                  <a:lnTo>
                    <a:pt x="392" y="116"/>
                  </a:lnTo>
                  <a:lnTo>
                    <a:pt x="376" y="112"/>
                  </a:lnTo>
                  <a:lnTo>
                    <a:pt x="359" y="108"/>
                  </a:lnTo>
                  <a:lnTo>
                    <a:pt x="344" y="104"/>
                  </a:lnTo>
                  <a:lnTo>
                    <a:pt x="329" y="101"/>
                  </a:lnTo>
                  <a:lnTo>
                    <a:pt x="314" y="97"/>
                  </a:lnTo>
                  <a:lnTo>
                    <a:pt x="297" y="91"/>
                  </a:lnTo>
                  <a:lnTo>
                    <a:pt x="281" y="87"/>
                  </a:lnTo>
                  <a:lnTo>
                    <a:pt x="266" y="84"/>
                  </a:lnTo>
                  <a:lnTo>
                    <a:pt x="251" y="80"/>
                  </a:lnTo>
                  <a:lnTo>
                    <a:pt x="236" y="76"/>
                  </a:lnTo>
                  <a:lnTo>
                    <a:pt x="220" y="72"/>
                  </a:lnTo>
                  <a:lnTo>
                    <a:pt x="205" y="70"/>
                  </a:lnTo>
                  <a:lnTo>
                    <a:pt x="192" y="68"/>
                  </a:lnTo>
                  <a:lnTo>
                    <a:pt x="177" y="64"/>
                  </a:lnTo>
                  <a:lnTo>
                    <a:pt x="162" y="61"/>
                  </a:lnTo>
                  <a:lnTo>
                    <a:pt x="148" y="59"/>
                  </a:lnTo>
                  <a:lnTo>
                    <a:pt x="135" y="57"/>
                  </a:lnTo>
                  <a:lnTo>
                    <a:pt x="122" y="53"/>
                  </a:lnTo>
                  <a:lnTo>
                    <a:pt x="108" y="51"/>
                  </a:lnTo>
                  <a:lnTo>
                    <a:pt x="95" y="49"/>
                  </a:lnTo>
                  <a:lnTo>
                    <a:pt x="84" y="49"/>
                  </a:lnTo>
                  <a:lnTo>
                    <a:pt x="72" y="45"/>
                  </a:lnTo>
                  <a:lnTo>
                    <a:pt x="61" y="45"/>
                  </a:lnTo>
                  <a:lnTo>
                    <a:pt x="49" y="44"/>
                  </a:lnTo>
                  <a:lnTo>
                    <a:pt x="38" y="44"/>
                  </a:lnTo>
                  <a:lnTo>
                    <a:pt x="29" y="44"/>
                  </a:lnTo>
                  <a:lnTo>
                    <a:pt x="19" y="44"/>
                  </a:lnTo>
                  <a:lnTo>
                    <a:pt x="9" y="44"/>
                  </a:lnTo>
                  <a:lnTo>
                    <a:pt x="4" y="45"/>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7" name="Freeform 71"/>
            <p:cNvSpPr>
              <a:spLocks/>
            </p:cNvSpPr>
            <p:nvPr/>
          </p:nvSpPr>
          <p:spPr bwMode="auto">
            <a:xfrm>
              <a:off x="4301" y="960"/>
              <a:ext cx="44" cy="1155"/>
            </a:xfrm>
            <a:custGeom>
              <a:avLst/>
              <a:gdLst>
                <a:gd name="T0" fmla="*/ 6 w 87"/>
                <a:gd name="T1" fmla="*/ 57 h 2310"/>
                <a:gd name="T2" fmla="*/ 15 w 87"/>
                <a:gd name="T3" fmla="*/ 165 h 2310"/>
                <a:gd name="T4" fmla="*/ 23 w 87"/>
                <a:gd name="T5" fmla="*/ 304 h 2310"/>
                <a:gd name="T6" fmla="*/ 30 w 87"/>
                <a:gd name="T7" fmla="*/ 468 h 2310"/>
                <a:gd name="T8" fmla="*/ 38 w 87"/>
                <a:gd name="T9" fmla="*/ 652 h 2310"/>
                <a:gd name="T10" fmla="*/ 42 w 87"/>
                <a:gd name="T11" fmla="*/ 848 h 2310"/>
                <a:gd name="T12" fmla="*/ 47 w 87"/>
                <a:gd name="T13" fmla="*/ 1051 h 2310"/>
                <a:gd name="T14" fmla="*/ 51 w 87"/>
                <a:gd name="T15" fmla="*/ 1259 h 2310"/>
                <a:gd name="T16" fmla="*/ 55 w 87"/>
                <a:gd name="T17" fmla="*/ 1460 h 2310"/>
                <a:gd name="T18" fmla="*/ 59 w 87"/>
                <a:gd name="T19" fmla="*/ 1654 h 2310"/>
                <a:gd name="T20" fmla="*/ 61 w 87"/>
                <a:gd name="T21" fmla="*/ 1831 h 2310"/>
                <a:gd name="T22" fmla="*/ 63 w 87"/>
                <a:gd name="T23" fmla="*/ 1991 h 2310"/>
                <a:gd name="T24" fmla="*/ 64 w 87"/>
                <a:gd name="T25" fmla="*/ 2124 h 2310"/>
                <a:gd name="T26" fmla="*/ 66 w 87"/>
                <a:gd name="T27" fmla="*/ 2224 h 2310"/>
                <a:gd name="T28" fmla="*/ 66 w 87"/>
                <a:gd name="T29" fmla="*/ 2287 h 2310"/>
                <a:gd name="T30" fmla="*/ 68 w 87"/>
                <a:gd name="T31" fmla="*/ 2310 h 2310"/>
                <a:gd name="T32" fmla="*/ 70 w 87"/>
                <a:gd name="T33" fmla="*/ 2289 h 2310"/>
                <a:gd name="T34" fmla="*/ 72 w 87"/>
                <a:gd name="T35" fmla="*/ 2251 h 2310"/>
                <a:gd name="T36" fmla="*/ 72 w 87"/>
                <a:gd name="T37" fmla="*/ 2194 h 2310"/>
                <a:gd name="T38" fmla="*/ 76 w 87"/>
                <a:gd name="T39" fmla="*/ 2126 h 2310"/>
                <a:gd name="T40" fmla="*/ 76 w 87"/>
                <a:gd name="T41" fmla="*/ 2044 h 2310"/>
                <a:gd name="T42" fmla="*/ 78 w 87"/>
                <a:gd name="T43" fmla="*/ 1954 h 2310"/>
                <a:gd name="T44" fmla="*/ 80 w 87"/>
                <a:gd name="T45" fmla="*/ 1859 h 2310"/>
                <a:gd name="T46" fmla="*/ 82 w 87"/>
                <a:gd name="T47" fmla="*/ 1761 h 2310"/>
                <a:gd name="T48" fmla="*/ 83 w 87"/>
                <a:gd name="T49" fmla="*/ 1662 h 2310"/>
                <a:gd name="T50" fmla="*/ 83 w 87"/>
                <a:gd name="T51" fmla="*/ 1565 h 2310"/>
                <a:gd name="T52" fmla="*/ 85 w 87"/>
                <a:gd name="T53" fmla="*/ 1475 h 2310"/>
                <a:gd name="T54" fmla="*/ 85 w 87"/>
                <a:gd name="T55" fmla="*/ 1392 h 2310"/>
                <a:gd name="T56" fmla="*/ 85 w 87"/>
                <a:gd name="T57" fmla="*/ 1319 h 2310"/>
                <a:gd name="T58" fmla="*/ 85 w 87"/>
                <a:gd name="T59" fmla="*/ 1260 h 2310"/>
                <a:gd name="T60" fmla="*/ 85 w 87"/>
                <a:gd name="T61" fmla="*/ 1217 h 2310"/>
                <a:gd name="T62" fmla="*/ 85 w 87"/>
                <a:gd name="T63" fmla="*/ 1194 h 2310"/>
                <a:gd name="T64" fmla="*/ 82 w 87"/>
                <a:gd name="T65" fmla="*/ 1179 h 2310"/>
                <a:gd name="T66" fmla="*/ 80 w 87"/>
                <a:gd name="T67" fmla="*/ 1141 h 2310"/>
                <a:gd name="T68" fmla="*/ 78 w 87"/>
                <a:gd name="T69" fmla="*/ 1082 h 2310"/>
                <a:gd name="T70" fmla="*/ 76 w 87"/>
                <a:gd name="T71" fmla="*/ 1008 h 2310"/>
                <a:gd name="T72" fmla="*/ 72 w 87"/>
                <a:gd name="T73" fmla="*/ 918 h 2310"/>
                <a:gd name="T74" fmla="*/ 68 w 87"/>
                <a:gd name="T75" fmla="*/ 821 h 2310"/>
                <a:gd name="T76" fmla="*/ 66 w 87"/>
                <a:gd name="T77" fmla="*/ 715 h 2310"/>
                <a:gd name="T78" fmla="*/ 64 w 87"/>
                <a:gd name="T79" fmla="*/ 606 h 2310"/>
                <a:gd name="T80" fmla="*/ 61 w 87"/>
                <a:gd name="T81" fmla="*/ 496 h 2310"/>
                <a:gd name="T82" fmla="*/ 57 w 87"/>
                <a:gd name="T83" fmla="*/ 390 h 2310"/>
                <a:gd name="T84" fmla="*/ 55 w 87"/>
                <a:gd name="T85" fmla="*/ 289 h 2310"/>
                <a:gd name="T86" fmla="*/ 53 w 87"/>
                <a:gd name="T87" fmla="*/ 200 h 2310"/>
                <a:gd name="T88" fmla="*/ 49 w 87"/>
                <a:gd name="T89" fmla="*/ 122 h 2310"/>
                <a:gd name="T90" fmla="*/ 49 w 87"/>
                <a:gd name="T91" fmla="*/ 59 h 2310"/>
                <a:gd name="T92" fmla="*/ 49 w 87"/>
                <a:gd name="T93" fmla="*/ 17 h 2310"/>
                <a:gd name="T94" fmla="*/ 49 w 87"/>
                <a:gd name="T95" fmla="*/ 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2310">
                  <a:moveTo>
                    <a:pt x="0" y="0"/>
                  </a:moveTo>
                  <a:lnTo>
                    <a:pt x="2" y="15"/>
                  </a:lnTo>
                  <a:lnTo>
                    <a:pt x="4" y="36"/>
                  </a:lnTo>
                  <a:lnTo>
                    <a:pt x="6" y="57"/>
                  </a:lnTo>
                  <a:lnTo>
                    <a:pt x="7" y="82"/>
                  </a:lnTo>
                  <a:lnTo>
                    <a:pt x="9" y="108"/>
                  </a:lnTo>
                  <a:lnTo>
                    <a:pt x="13" y="137"/>
                  </a:lnTo>
                  <a:lnTo>
                    <a:pt x="15" y="165"/>
                  </a:lnTo>
                  <a:lnTo>
                    <a:pt x="17" y="200"/>
                  </a:lnTo>
                  <a:lnTo>
                    <a:pt x="19" y="232"/>
                  </a:lnTo>
                  <a:lnTo>
                    <a:pt x="21" y="268"/>
                  </a:lnTo>
                  <a:lnTo>
                    <a:pt x="23" y="304"/>
                  </a:lnTo>
                  <a:lnTo>
                    <a:pt x="25" y="344"/>
                  </a:lnTo>
                  <a:lnTo>
                    <a:pt x="26" y="384"/>
                  </a:lnTo>
                  <a:lnTo>
                    <a:pt x="28" y="426"/>
                  </a:lnTo>
                  <a:lnTo>
                    <a:pt x="30" y="468"/>
                  </a:lnTo>
                  <a:lnTo>
                    <a:pt x="34" y="513"/>
                  </a:lnTo>
                  <a:lnTo>
                    <a:pt x="34" y="559"/>
                  </a:lnTo>
                  <a:lnTo>
                    <a:pt x="36" y="605"/>
                  </a:lnTo>
                  <a:lnTo>
                    <a:pt x="38" y="652"/>
                  </a:lnTo>
                  <a:lnTo>
                    <a:pt x="38" y="700"/>
                  </a:lnTo>
                  <a:lnTo>
                    <a:pt x="40" y="747"/>
                  </a:lnTo>
                  <a:lnTo>
                    <a:pt x="42" y="797"/>
                  </a:lnTo>
                  <a:lnTo>
                    <a:pt x="42" y="848"/>
                  </a:lnTo>
                  <a:lnTo>
                    <a:pt x="44" y="899"/>
                  </a:lnTo>
                  <a:lnTo>
                    <a:pt x="44" y="949"/>
                  </a:lnTo>
                  <a:lnTo>
                    <a:pt x="45" y="1000"/>
                  </a:lnTo>
                  <a:lnTo>
                    <a:pt x="47" y="1051"/>
                  </a:lnTo>
                  <a:lnTo>
                    <a:pt x="49" y="1103"/>
                  </a:lnTo>
                  <a:lnTo>
                    <a:pt x="49" y="1154"/>
                  </a:lnTo>
                  <a:lnTo>
                    <a:pt x="51" y="1207"/>
                  </a:lnTo>
                  <a:lnTo>
                    <a:pt x="51" y="1259"/>
                  </a:lnTo>
                  <a:lnTo>
                    <a:pt x="53" y="1310"/>
                  </a:lnTo>
                  <a:lnTo>
                    <a:pt x="53" y="1359"/>
                  </a:lnTo>
                  <a:lnTo>
                    <a:pt x="55" y="1411"/>
                  </a:lnTo>
                  <a:lnTo>
                    <a:pt x="55" y="1460"/>
                  </a:lnTo>
                  <a:lnTo>
                    <a:pt x="57" y="1510"/>
                  </a:lnTo>
                  <a:lnTo>
                    <a:pt x="57" y="1559"/>
                  </a:lnTo>
                  <a:lnTo>
                    <a:pt x="57" y="1607"/>
                  </a:lnTo>
                  <a:lnTo>
                    <a:pt x="59" y="1654"/>
                  </a:lnTo>
                  <a:lnTo>
                    <a:pt x="59" y="1700"/>
                  </a:lnTo>
                  <a:lnTo>
                    <a:pt x="59" y="1745"/>
                  </a:lnTo>
                  <a:lnTo>
                    <a:pt x="61" y="1789"/>
                  </a:lnTo>
                  <a:lnTo>
                    <a:pt x="61" y="1831"/>
                  </a:lnTo>
                  <a:lnTo>
                    <a:pt x="61" y="1875"/>
                  </a:lnTo>
                  <a:lnTo>
                    <a:pt x="61" y="1914"/>
                  </a:lnTo>
                  <a:lnTo>
                    <a:pt x="63" y="1954"/>
                  </a:lnTo>
                  <a:lnTo>
                    <a:pt x="63" y="1991"/>
                  </a:lnTo>
                  <a:lnTo>
                    <a:pt x="64" y="2027"/>
                  </a:lnTo>
                  <a:lnTo>
                    <a:pt x="64" y="2061"/>
                  </a:lnTo>
                  <a:lnTo>
                    <a:pt x="64" y="2093"/>
                  </a:lnTo>
                  <a:lnTo>
                    <a:pt x="64" y="2124"/>
                  </a:lnTo>
                  <a:lnTo>
                    <a:pt x="64" y="2152"/>
                  </a:lnTo>
                  <a:lnTo>
                    <a:pt x="64" y="2179"/>
                  </a:lnTo>
                  <a:lnTo>
                    <a:pt x="66" y="2202"/>
                  </a:lnTo>
                  <a:lnTo>
                    <a:pt x="66" y="2224"/>
                  </a:lnTo>
                  <a:lnTo>
                    <a:pt x="66" y="2245"/>
                  </a:lnTo>
                  <a:lnTo>
                    <a:pt x="66" y="2261"/>
                  </a:lnTo>
                  <a:lnTo>
                    <a:pt x="66" y="2276"/>
                  </a:lnTo>
                  <a:lnTo>
                    <a:pt x="66" y="2287"/>
                  </a:lnTo>
                  <a:lnTo>
                    <a:pt x="68" y="2299"/>
                  </a:lnTo>
                  <a:lnTo>
                    <a:pt x="68" y="2304"/>
                  </a:lnTo>
                  <a:lnTo>
                    <a:pt x="68" y="2308"/>
                  </a:lnTo>
                  <a:lnTo>
                    <a:pt x="68" y="2310"/>
                  </a:lnTo>
                  <a:lnTo>
                    <a:pt x="70" y="2308"/>
                  </a:lnTo>
                  <a:lnTo>
                    <a:pt x="70" y="2302"/>
                  </a:lnTo>
                  <a:lnTo>
                    <a:pt x="70" y="2297"/>
                  </a:lnTo>
                  <a:lnTo>
                    <a:pt x="70" y="2289"/>
                  </a:lnTo>
                  <a:lnTo>
                    <a:pt x="70" y="2283"/>
                  </a:lnTo>
                  <a:lnTo>
                    <a:pt x="70" y="2274"/>
                  </a:lnTo>
                  <a:lnTo>
                    <a:pt x="72" y="2262"/>
                  </a:lnTo>
                  <a:lnTo>
                    <a:pt x="72" y="2251"/>
                  </a:lnTo>
                  <a:lnTo>
                    <a:pt x="72" y="2240"/>
                  </a:lnTo>
                  <a:lnTo>
                    <a:pt x="72" y="2224"/>
                  </a:lnTo>
                  <a:lnTo>
                    <a:pt x="72" y="2211"/>
                  </a:lnTo>
                  <a:lnTo>
                    <a:pt x="72" y="2194"/>
                  </a:lnTo>
                  <a:lnTo>
                    <a:pt x="74" y="2179"/>
                  </a:lnTo>
                  <a:lnTo>
                    <a:pt x="74" y="2162"/>
                  </a:lnTo>
                  <a:lnTo>
                    <a:pt x="74" y="2145"/>
                  </a:lnTo>
                  <a:lnTo>
                    <a:pt x="76" y="2126"/>
                  </a:lnTo>
                  <a:lnTo>
                    <a:pt x="76" y="2107"/>
                  </a:lnTo>
                  <a:lnTo>
                    <a:pt x="76" y="2086"/>
                  </a:lnTo>
                  <a:lnTo>
                    <a:pt x="76" y="2065"/>
                  </a:lnTo>
                  <a:lnTo>
                    <a:pt x="76" y="2044"/>
                  </a:lnTo>
                  <a:lnTo>
                    <a:pt x="78" y="2023"/>
                  </a:lnTo>
                  <a:lnTo>
                    <a:pt x="78" y="2000"/>
                  </a:lnTo>
                  <a:lnTo>
                    <a:pt x="78" y="1977"/>
                  </a:lnTo>
                  <a:lnTo>
                    <a:pt x="78" y="1954"/>
                  </a:lnTo>
                  <a:lnTo>
                    <a:pt x="80" y="1932"/>
                  </a:lnTo>
                  <a:lnTo>
                    <a:pt x="80" y="1907"/>
                  </a:lnTo>
                  <a:lnTo>
                    <a:pt x="80" y="1884"/>
                  </a:lnTo>
                  <a:lnTo>
                    <a:pt x="80" y="1859"/>
                  </a:lnTo>
                  <a:lnTo>
                    <a:pt x="82" y="1835"/>
                  </a:lnTo>
                  <a:lnTo>
                    <a:pt x="82" y="1810"/>
                  </a:lnTo>
                  <a:lnTo>
                    <a:pt x="82" y="1785"/>
                  </a:lnTo>
                  <a:lnTo>
                    <a:pt x="82" y="1761"/>
                  </a:lnTo>
                  <a:lnTo>
                    <a:pt x="83" y="1736"/>
                  </a:lnTo>
                  <a:lnTo>
                    <a:pt x="83" y="1711"/>
                  </a:lnTo>
                  <a:lnTo>
                    <a:pt x="83" y="1686"/>
                  </a:lnTo>
                  <a:lnTo>
                    <a:pt x="83" y="1662"/>
                  </a:lnTo>
                  <a:lnTo>
                    <a:pt x="83" y="1637"/>
                  </a:lnTo>
                  <a:lnTo>
                    <a:pt x="83" y="1612"/>
                  </a:lnTo>
                  <a:lnTo>
                    <a:pt x="83" y="1589"/>
                  </a:lnTo>
                  <a:lnTo>
                    <a:pt x="83" y="1565"/>
                  </a:lnTo>
                  <a:lnTo>
                    <a:pt x="85" y="1542"/>
                  </a:lnTo>
                  <a:lnTo>
                    <a:pt x="85" y="1519"/>
                  </a:lnTo>
                  <a:lnTo>
                    <a:pt x="85" y="1496"/>
                  </a:lnTo>
                  <a:lnTo>
                    <a:pt x="85" y="1475"/>
                  </a:lnTo>
                  <a:lnTo>
                    <a:pt x="85" y="1454"/>
                  </a:lnTo>
                  <a:lnTo>
                    <a:pt x="85" y="1432"/>
                  </a:lnTo>
                  <a:lnTo>
                    <a:pt x="85" y="1413"/>
                  </a:lnTo>
                  <a:lnTo>
                    <a:pt x="85" y="1392"/>
                  </a:lnTo>
                  <a:lnTo>
                    <a:pt x="87" y="1375"/>
                  </a:lnTo>
                  <a:lnTo>
                    <a:pt x="85" y="1354"/>
                  </a:lnTo>
                  <a:lnTo>
                    <a:pt x="85" y="1337"/>
                  </a:lnTo>
                  <a:lnTo>
                    <a:pt x="85" y="1319"/>
                  </a:lnTo>
                  <a:lnTo>
                    <a:pt x="85" y="1304"/>
                  </a:lnTo>
                  <a:lnTo>
                    <a:pt x="85" y="1287"/>
                  </a:lnTo>
                  <a:lnTo>
                    <a:pt x="85" y="1274"/>
                  </a:lnTo>
                  <a:lnTo>
                    <a:pt x="85" y="1260"/>
                  </a:lnTo>
                  <a:lnTo>
                    <a:pt x="85" y="1249"/>
                  </a:lnTo>
                  <a:lnTo>
                    <a:pt x="85" y="1238"/>
                  </a:lnTo>
                  <a:lnTo>
                    <a:pt x="85" y="1226"/>
                  </a:lnTo>
                  <a:lnTo>
                    <a:pt x="85" y="1217"/>
                  </a:lnTo>
                  <a:lnTo>
                    <a:pt x="85" y="1211"/>
                  </a:lnTo>
                  <a:lnTo>
                    <a:pt x="85" y="1203"/>
                  </a:lnTo>
                  <a:lnTo>
                    <a:pt x="85" y="1198"/>
                  </a:lnTo>
                  <a:lnTo>
                    <a:pt x="85" y="1194"/>
                  </a:lnTo>
                  <a:lnTo>
                    <a:pt x="85" y="1192"/>
                  </a:lnTo>
                  <a:lnTo>
                    <a:pt x="83" y="1188"/>
                  </a:lnTo>
                  <a:lnTo>
                    <a:pt x="83" y="1184"/>
                  </a:lnTo>
                  <a:lnTo>
                    <a:pt x="82" y="1179"/>
                  </a:lnTo>
                  <a:lnTo>
                    <a:pt x="82" y="1171"/>
                  </a:lnTo>
                  <a:lnTo>
                    <a:pt x="82" y="1162"/>
                  </a:lnTo>
                  <a:lnTo>
                    <a:pt x="82" y="1152"/>
                  </a:lnTo>
                  <a:lnTo>
                    <a:pt x="80" y="1141"/>
                  </a:lnTo>
                  <a:lnTo>
                    <a:pt x="80" y="1129"/>
                  </a:lnTo>
                  <a:lnTo>
                    <a:pt x="80" y="1114"/>
                  </a:lnTo>
                  <a:lnTo>
                    <a:pt x="78" y="1099"/>
                  </a:lnTo>
                  <a:lnTo>
                    <a:pt x="78" y="1082"/>
                  </a:lnTo>
                  <a:lnTo>
                    <a:pt x="78" y="1067"/>
                  </a:lnTo>
                  <a:lnTo>
                    <a:pt x="76" y="1048"/>
                  </a:lnTo>
                  <a:lnTo>
                    <a:pt x="76" y="1029"/>
                  </a:lnTo>
                  <a:lnTo>
                    <a:pt x="76" y="1008"/>
                  </a:lnTo>
                  <a:lnTo>
                    <a:pt x="76" y="987"/>
                  </a:lnTo>
                  <a:lnTo>
                    <a:pt x="74" y="964"/>
                  </a:lnTo>
                  <a:lnTo>
                    <a:pt x="74" y="943"/>
                  </a:lnTo>
                  <a:lnTo>
                    <a:pt x="72" y="918"/>
                  </a:lnTo>
                  <a:lnTo>
                    <a:pt x="72" y="895"/>
                  </a:lnTo>
                  <a:lnTo>
                    <a:pt x="70" y="871"/>
                  </a:lnTo>
                  <a:lnTo>
                    <a:pt x="70" y="846"/>
                  </a:lnTo>
                  <a:lnTo>
                    <a:pt x="68" y="821"/>
                  </a:lnTo>
                  <a:lnTo>
                    <a:pt x="68" y="795"/>
                  </a:lnTo>
                  <a:lnTo>
                    <a:pt x="68" y="768"/>
                  </a:lnTo>
                  <a:lnTo>
                    <a:pt x="66" y="741"/>
                  </a:lnTo>
                  <a:lnTo>
                    <a:pt x="66" y="715"/>
                  </a:lnTo>
                  <a:lnTo>
                    <a:pt x="66" y="690"/>
                  </a:lnTo>
                  <a:lnTo>
                    <a:pt x="66" y="662"/>
                  </a:lnTo>
                  <a:lnTo>
                    <a:pt x="64" y="635"/>
                  </a:lnTo>
                  <a:lnTo>
                    <a:pt x="64" y="606"/>
                  </a:lnTo>
                  <a:lnTo>
                    <a:pt x="64" y="580"/>
                  </a:lnTo>
                  <a:lnTo>
                    <a:pt x="63" y="553"/>
                  </a:lnTo>
                  <a:lnTo>
                    <a:pt x="61" y="525"/>
                  </a:lnTo>
                  <a:lnTo>
                    <a:pt x="61" y="496"/>
                  </a:lnTo>
                  <a:lnTo>
                    <a:pt x="61" y="470"/>
                  </a:lnTo>
                  <a:lnTo>
                    <a:pt x="59" y="443"/>
                  </a:lnTo>
                  <a:lnTo>
                    <a:pt x="59" y="416"/>
                  </a:lnTo>
                  <a:lnTo>
                    <a:pt x="57" y="390"/>
                  </a:lnTo>
                  <a:lnTo>
                    <a:pt x="57" y="365"/>
                  </a:lnTo>
                  <a:lnTo>
                    <a:pt x="57" y="338"/>
                  </a:lnTo>
                  <a:lnTo>
                    <a:pt x="55" y="314"/>
                  </a:lnTo>
                  <a:lnTo>
                    <a:pt x="55" y="289"/>
                  </a:lnTo>
                  <a:lnTo>
                    <a:pt x="55" y="266"/>
                  </a:lnTo>
                  <a:lnTo>
                    <a:pt x="53" y="241"/>
                  </a:lnTo>
                  <a:lnTo>
                    <a:pt x="53" y="221"/>
                  </a:lnTo>
                  <a:lnTo>
                    <a:pt x="53" y="200"/>
                  </a:lnTo>
                  <a:lnTo>
                    <a:pt x="53" y="179"/>
                  </a:lnTo>
                  <a:lnTo>
                    <a:pt x="51" y="158"/>
                  </a:lnTo>
                  <a:lnTo>
                    <a:pt x="51" y="141"/>
                  </a:lnTo>
                  <a:lnTo>
                    <a:pt x="49" y="122"/>
                  </a:lnTo>
                  <a:lnTo>
                    <a:pt x="49" y="105"/>
                  </a:lnTo>
                  <a:lnTo>
                    <a:pt x="49" y="87"/>
                  </a:lnTo>
                  <a:lnTo>
                    <a:pt x="49" y="74"/>
                  </a:lnTo>
                  <a:lnTo>
                    <a:pt x="49" y="59"/>
                  </a:lnTo>
                  <a:lnTo>
                    <a:pt x="49" y="48"/>
                  </a:lnTo>
                  <a:lnTo>
                    <a:pt x="49" y="36"/>
                  </a:lnTo>
                  <a:lnTo>
                    <a:pt x="49" y="27"/>
                  </a:lnTo>
                  <a:lnTo>
                    <a:pt x="49" y="17"/>
                  </a:lnTo>
                  <a:lnTo>
                    <a:pt x="49" y="11"/>
                  </a:lnTo>
                  <a:lnTo>
                    <a:pt x="49" y="6"/>
                  </a:lnTo>
                  <a:lnTo>
                    <a:pt x="49" y="2"/>
                  </a:lnTo>
                  <a:lnTo>
                    <a:pt x="49"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8" name="Freeform 72"/>
            <p:cNvSpPr>
              <a:spLocks/>
            </p:cNvSpPr>
            <p:nvPr/>
          </p:nvSpPr>
          <p:spPr bwMode="auto">
            <a:xfrm>
              <a:off x="4360" y="1159"/>
              <a:ext cx="35" cy="945"/>
            </a:xfrm>
            <a:custGeom>
              <a:avLst/>
              <a:gdLst>
                <a:gd name="T0" fmla="*/ 0 w 70"/>
                <a:gd name="T1" fmla="*/ 36 h 1890"/>
                <a:gd name="T2" fmla="*/ 2 w 70"/>
                <a:gd name="T3" fmla="*/ 101 h 1890"/>
                <a:gd name="T4" fmla="*/ 3 w 70"/>
                <a:gd name="T5" fmla="*/ 181 h 1890"/>
                <a:gd name="T6" fmla="*/ 3 w 70"/>
                <a:gd name="T7" fmla="*/ 270 h 1890"/>
                <a:gd name="T8" fmla="*/ 5 w 70"/>
                <a:gd name="T9" fmla="*/ 371 h 1890"/>
                <a:gd name="T10" fmla="*/ 7 w 70"/>
                <a:gd name="T11" fmla="*/ 479 h 1890"/>
                <a:gd name="T12" fmla="*/ 9 w 70"/>
                <a:gd name="T13" fmla="*/ 592 h 1890"/>
                <a:gd name="T14" fmla="*/ 9 w 70"/>
                <a:gd name="T15" fmla="*/ 711 h 1890"/>
                <a:gd name="T16" fmla="*/ 9 w 70"/>
                <a:gd name="T17" fmla="*/ 831 h 1890"/>
                <a:gd name="T18" fmla="*/ 13 w 70"/>
                <a:gd name="T19" fmla="*/ 953 h 1890"/>
                <a:gd name="T20" fmla="*/ 13 w 70"/>
                <a:gd name="T21" fmla="*/ 1075 h 1890"/>
                <a:gd name="T22" fmla="*/ 13 w 70"/>
                <a:gd name="T23" fmla="*/ 1192 h 1890"/>
                <a:gd name="T24" fmla="*/ 15 w 70"/>
                <a:gd name="T25" fmla="*/ 1306 h 1890"/>
                <a:gd name="T26" fmla="*/ 15 w 70"/>
                <a:gd name="T27" fmla="*/ 1415 h 1890"/>
                <a:gd name="T28" fmla="*/ 17 w 70"/>
                <a:gd name="T29" fmla="*/ 1517 h 1890"/>
                <a:gd name="T30" fmla="*/ 17 w 70"/>
                <a:gd name="T31" fmla="*/ 1609 h 1890"/>
                <a:gd name="T32" fmla="*/ 17 w 70"/>
                <a:gd name="T33" fmla="*/ 1692 h 1890"/>
                <a:gd name="T34" fmla="*/ 17 w 70"/>
                <a:gd name="T35" fmla="*/ 1761 h 1890"/>
                <a:gd name="T36" fmla="*/ 19 w 70"/>
                <a:gd name="T37" fmla="*/ 1816 h 1890"/>
                <a:gd name="T38" fmla="*/ 19 w 70"/>
                <a:gd name="T39" fmla="*/ 1854 h 1890"/>
                <a:gd name="T40" fmla="*/ 19 w 70"/>
                <a:gd name="T41" fmla="*/ 1879 h 1890"/>
                <a:gd name="T42" fmla="*/ 70 w 70"/>
                <a:gd name="T43" fmla="*/ 1890 h 1890"/>
                <a:gd name="T44" fmla="*/ 70 w 70"/>
                <a:gd name="T45" fmla="*/ 1881 h 1890"/>
                <a:gd name="T46" fmla="*/ 68 w 70"/>
                <a:gd name="T47" fmla="*/ 1858 h 1890"/>
                <a:gd name="T48" fmla="*/ 68 w 70"/>
                <a:gd name="T49" fmla="*/ 1820 h 1890"/>
                <a:gd name="T50" fmla="*/ 66 w 70"/>
                <a:gd name="T51" fmla="*/ 1768 h 1890"/>
                <a:gd name="T52" fmla="*/ 64 w 70"/>
                <a:gd name="T53" fmla="*/ 1706 h 1890"/>
                <a:gd name="T54" fmla="*/ 62 w 70"/>
                <a:gd name="T55" fmla="*/ 1635 h 1890"/>
                <a:gd name="T56" fmla="*/ 60 w 70"/>
                <a:gd name="T57" fmla="*/ 1557 h 1890"/>
                <a:gd name="T58" fmla="*/ 59 w 70"/>
                <a:gd name="T59" fmla="*/ 1472 h 1890"/>
                <a:gd name="T60" fmla="*/ 55 w 70"/>
                <a:gd name="T61" fmla="*/ 1381 h 1890"/>
                <a:gd name="T62" fmla="*/ 53 w 70"/>
                <a:gd name="T63" fmla="*/ 1287 h 1890"/>
                <a:gd name="T64" fmla="*/ 49 w 70"/>
                <a:gd name="T65" fmla="*/ 1194 h 1890"/>
                <a:gd name="T66" fmla="*/ 47 w 70"/>
                <a:gd name="T67" fmla="*/ 1097 h 1890"/>
                <a:gd name="T68" fmla="*/ 43 w 70"/>
                <a:gd name="T69" fmla="*/ 1004 h 1890"/>
                <a:gd name="T70" fmla="*/ 43 w 70"/>
                <a:gd name="T71" fmla="*/ 911 h 1890"/>
                <a:gd name="T72" fmla="*/ 41 w 70"/>
                <a:gd name="T73" fmla="*/ 824 h 1890"/>
                <a:gd name="T74" fmla="*/ 40 w 70"/>
                <a:gd name="T75" fmla="*/ 744 h 1890"/>
                <a:gd name="T76" fmla="*/ 36 w 70"/>
                <a:gd name="T77" fmla="*/ 670 h 1890"/>
                <a:gd name="T78" fmla="*/ 36 w 70"/>
                <a:gd name="T79" fmla="*/ 605 h 1890"/>
                <a:gd name="T80" fmla="*/ 34 w 70"/>
                <a:gd name="T81" fmla="*/ 552 h 1890"/>
                <a:gd name="T82" fmla="*/ 34 w 70"/>
                <a:gd name="T83" fmla="*/ 510 h 1890"/>
                <a:gd name="T84" fmla="*/ 34 w 70"/>
                <a:gd name="T85" fmla="*/ 479 h 1890"/>
                <a:gd name="T86" fmla="*/ 34 w 70"/>
                <a:gd name="T87" fmla="*/ 462 h 1890"/>
                <a:gd name="T88" fmla="*/ 32 w 70"/>
                <a:gd name="T89" fmla="*/ 443 h 1890"/>
                <a:gd name="T90" fmla="*/ 32 w 70"/>
                <a:gd name="T91" fmla="*/ 422 h 1890"/>
                <a:gd name="T92" fmla="*/ 30 w 70"/>
                <a:gd name="T93" fmla="*/ 396 h 1890"/>
                <a:gd name="T94" fmla="*/ 28 w 70"/>
                <a:gd name="T95" fmla="*/ 369 h 1890"/>
                <a:gd name="T96" fmla="*/ 26 w 70"/>
                <a:gd name="T97" fmla="*/ 343 h 1890"/>
                <a:gd name="T98" fmla="*/ 24 w 70"/>
                <a:gd name="T99" fmla="*/ 314 h 1890"/>
                <a:gd name="T100" fmla="*/ 22 w 70"/>
                <a:gd name="T101" fmla="*/ 284 h 1890"/>
                <a:gd name="T102" fmla="*/ 21 w 70"/>
                <a:gd name="T103" fmla="*/ 253 h 1890"/>
                <a:gd name="T104" fmla="*/ 19 w 70"/>
                <a:gd name="T105" fmla="*/ 223 h 1890"/>
                <a:gd name="T106" fmla="*/ 17 w 70"/>
                <a:gd name="T107" fmla="*/ 194 h 1890"/>
                <a:gd name="T108" fmla="*/ 13 w 70"/>
                <a:gd name="T109" fmla="*/ 164 h 1890"/>
                <a:gd name="T110" fmla="*/ 9 w 70"/>
                <a:gd name="T111" fmla="*/ 135 h 1890"/>
                <a:gd name="T112" fmla="*/ 9 w 70"/>
                <a:gd name="T113" fmla="*/ 109 h 1890"/>
                <a:gd name="T114" fmla="*/ 7 w 70"/>
                <a:gd name="T115" fmla="*/ 86 h 1890"/>
                <a:gd name="T116" fmla="*/ 3 w 70"/>
                <a:gd name="T117" fmla="*/ 63 h 1890"/>
                <a:gd name="T118" fmla="*/ 2 w 70"/>
                <a:gd name="T119" fmla="*/ 44 h 1890"/>
                <a:gd name="T120" fmla="*/ 0 w 70"/>
                <a:gd name="T121" fmla="*/ 27 h 1890"/>
                <a:gd name="T122" fmla="*/ 0 w 70"/>
                <a:gd name="T123" fmla="*/ 14 h 1890"/>
                <a:gd name="T124" fmla="*/ 0 w 70"/>
                <a:gd name="T125"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1890">
                  <a:moveTo>
                    <a:pt x="0" y="0"/>
                  </a:moveTo>
                  <a:lnTo>
                    <a:pt x="0" y="16"/>
                  </a:lnTo>
                  <a:lnTo>
                    <a:pt x="0" y="36"/>
                  </a:lnTo>
                  <a:lnTo>
                    <a:pt x="0" y="55"/>
                  </a:lnTo>
                  <a:lnTo>
                    <a:pt x="2" y="78"/>
                  </a:lnTo>
                  <a:lnTo>
                    <a:pt x="2" y="101"/>
                  </a:lnTo>
                  <a:lnTo>
                    <a:pt x="2" y="128"/>
                  </a:lnTo>
                  <a:lnTo>
                    <a:pt x="2" y="152"/>
                  </a:lnTo>
                  <a:lnTo>
                    <a:pt x="3" y="181"/>
                  </a:lnTo>
                  <a:lnTo>
                    <a:pt x="3" y="209"/>
                  </a:lnTo>
                  <a:lnTo>
                    <a:pt x="3" y="240"/>
                  </a:lnTo>
                  <a:lnTo>
                    <a:pt x="3" y="270"/>
                  </a:lnTo>
                  <a:lnTo>
                    <a:pt x="5" y="303"/>
                  </a:lnTo>
                  <a:lnTo>
                    <a:pt x="5" y="337"/>
                  </a:lnTo>
                  <a:lnTo>
                    <a:pt x="5" y="371"/>
                  </a:lnTo>
                  <a:lnTo>
                    <a:pt x="7" y="405"/>
                  </a:lnTo>
                  <a:lnTo>
                    <a:pt x="7" y="443"/>
                  </a:lnTo>
                  <a:lnTo>
                    <a:pt x="7" y="479"/>
                  </a:lnTo>
                  <a:lnTo>
                    <a:pt x="7" y="516"/>
                  </a:lnTo>
                  <a:lnTo>
                    <a:pt x="7" y="554"/>
                  </a:lnTo>
                  <a:lnTo>
                    <a:pt x="9" y="592"/>
                  </a:lnTo>
                  <a:lnTo>
                    <a:pt x="9" y="632"/>
                  </a:lnTo>
                  <a:lnTo>
                    <a:pt x="9" y="671"/>
                  </a:lnTo>
                  <a:lnTo>
                    <a:pt x="9" y="711"/>
                  </a:lnTo>
                  <a:lnTo>
                    <a:pt x="9" y="751"/>
                  </a:lnTo>
                  <a:lnTo>
                    <a:pt x="9" y="791"/>
                  </a:lnTo>
                  <a:lnTo>
                    <a:pt x="9" y="831"/>
                  </a:lnTo>
                  <a:lnTo>
                    <a:pt x="11" y="871"/>
                  </a:lnTo>
                  <a:lnTo>
                    <a:pt x="13" y="913"/>
                  </a:lnTo>
                  <a:lnTo>
                    <a:pt x="13" y="953"/>
                  </a:lnTo>
                  <a:lnTo>
                    <a:pt x="13" y="993"/>
                  </a:lnTo>
                  <a:lnTo>
                    <a:pt x="13" y="1035"/>
                  </a:lnTo>
                  <a:lnTo>
                    <a:pt x="13" y="1075"/>
                  </a:lnTo>
                  <a:lnTo>
                    <a:pt x="13" y="1113"/>
                  </a:lnTo>
                  <a:lnTo>
                    <a:pt x="13" y="1152"/>
                  </a:lnTo>
                  <a:lnTo>
                    <a:pt x="13" y="1192"/>
                  </a:lnTo>
                  <a:lnTo>
                    <a:pt x="15" y="1232"/>
                  </a:lnTo>
                  <a:lnTo>
                    <a:pt x="15" y="1268"/>
                  </a:lnTo>
                  <a:lnTo>
                    <a:pt x="15" y="1306"/>
                  </a:lnTo>
                  <a:lnTo>
                    <a:pt x="15" y="1343"/>
                  </a:lnTo>
                  <a:lnTo>
                    <a:pt x="15" y="1381"/>
                  </a:lnTo>
                  <a:lnTo>
                    <a:pt x="15" y="1415"/>
                  </a:lnTo>
                  <a:lnTo>
                    <a:pt x="15" y="1449"/>
                  </a:lnTo>
                  <a:lnTo>
                    <a:pt x="15" y="1483"/>
                  </a:lnTo>
                  <a:lnTo>
                    <a:pt x="17" y="1517"/>
                  </a:lnTo>
                  <a:lnTo>
                    <a:pt x="17" y="1548"/>
                  </a:lnTo>
                  <a:lnTo>
                    <a:pt x="17" y="1580"/>
                  </a:lnTo>
                  <a:lnTo>
                    <a:pt x="17" y="1609"/>
                  </a:lnTo>
                  <a:lnTo>
                    <a:pt x="17" y="1639"/>
                  </a:lnTo>
                  <a:lnTo>
                    <a:pt x="17" y="1666"/>
                  </a:lnTo>
                  <a:lnTo>
                    <a:pt x="17" y="1692"/>
                  </a:lnTo>
                  <a:lnTo>
                    <a:pt x="17" y="1715"/>
                  </a:lnTo>
                  <a:lnTo>
                    <a:pt x="17" y="1738"/>
                  </a:lnTo>
                  <a:lnTo>
                    <a:pt x="17" y="1761"/>
                  </a:lnTo>
                  <a:lnTo>
                    <a:pt x="17" y="1780"/>
                  </a:lnTo>
                  <a:lnTo>
                    <a:pt x="17" y="1799"/>
                  </a:lnTo>
                  <a:lnTo>
                    <a:pt x="19" y="1816"/>
                  </a:lnTo>
                  <a:lnTo>
                    <a:pt x="19" y="1829"/>
                  </a:lnTo>
                  <a:lnTo>
                    <a:pt x="19" y="1845"/>
                  </a:lnTo>
                  <a:lnTo>
                    <a:pt x="19" y="1854"/>
                  </a:lnTo>
                  <a:lnTo>
                    <a:pt x="19" y="1865"/>
                  </a:lnTo>
                  <a:lnTo>
                    <a:pt x="19" y="1873"/>
                  </a:lnTo>
                  <a:lnTo>
                    <a:pt x="19" y="1879"/>
                  </a:lnTo>
                  <a:lnTo>
                    <a:pt x="19" y="1883"/>
                  </a:lnTo>
                  <a:lnTo>
                    <a:pt x="19" y="1884"/>
                  </a:lnTo>
                  <a:lnTo>
                    <a:pt x="70" y="1890"/>
                  </a:lnTo>
                  <a:lnTo>
                    <a:pt x="70" y="1888"/>
                  </a:lnTo>
                  <a:lnTo>
                    <a:pt x="70" y="1886"/>
                  </a:lnTo>
                  <a:lnTo>
                    <a:pt x="70" y="1881"/>
                  </a:lnTo>
                  <a:lnTo>
                    <a:pt x="70" y="1875"/>
                  </a:lnTo>
                  <a:lnTo>
                    <a:pt x="68" y="1867"/>
                  </a:lnTo>
                  <a:lnTo>
                    <a:pt x="68" y="1858"/>
                  </a:lnTo>
                  <a:lnTo>
                    <a:pt x="68" y="1846"/>
                  </a:lnTo>
                  <a:lnTo>
                    <a:pt x="68" y="1833"/>
                  </a:lnTo>
                  <a:lnTo>
                    <a:pt x="68" y="1820"/>
                  </a:lnTo>
                  <a:lnTo>
                    <a:pt x="66" y="1803"/>
                  </a:lnTo>
                  <a:lnTo>
                    <a:pt x="66" y="1787"/>
                  </a:lnTo>
                  <a:lnTo>
                    <a:pt x="66" y="1768"/>
                  </a:lnTo>
                  <a:lnTo>
                    <a:pt x="64" y="1749"/>
                  </a:lnTo>
                  <a:lnTo>
                    <a:pt x="64" y="1729"/>
                  </a:lnTo>
                  <a:lnTo>
                    <a:pt x="64" y="1706"/>
                  </a:lnTo>
                  <a:lnTo>
                    <a:pt x="64" y="1685"/>
                  </a:lnTo>
                  <a:lnTo>
                    <a:pt x="62" y="1660"/>
                  </a:lnTo>
                  <a:lnTo>
                    <a:pt x="62" y="1635"/>
                  </a:lnTo>
                  <a:lnTo>
                    <a:pt x="60" y="1611"/>
                  </a:lnTo>
                  <a:lnTo>
                    <a:pt x="60" y="1584"/>
                  </a:lnTo>
                  <a:lnTo>
                    <a:pt x="60" y="1557"/>
                  </a:lnTo>
                  <a:lnTo>
                    <a:pt x="59" y="1529"/>
                  </a:lnTo>
                  <a:lnTo>
                    <a:pt x="59" y="1500"/>
                  </a:lnTo>
                  <a:lnTo>
                    <a:pt x="59" y="1472"/>
                  </a:lnTo>
                  <a:lnTo>
                    <a:pt x="57" y="1441"/>
                  </a:lnTo>
                  <a:lnTo>
                    <a:pt x="57" y="1411"/>
                  </a:lnTo>
                  <a:lnTo>
                    <a:pt x="55" y="1381"/>
                  </a:lnTo>
                  <a:lnTo>
                    <a:pt x="55" y="1350"/>
                  </a:lnTo>
                  <a:lnTo>
                    <a:pt x="53" y="1320"/>
                  </a:lnTo>
                  <a:lnTo>
                    <a:pt x="53" y="1287"/>
                  </a:lnTo>
                  <a:lnTo>
                    <a:pt x="51" y="1257"/>
                  </a:lnTo>
                  <a:lnTo>
                    <a:pt x="51" y="1227"/>
                  </a:lnTo>
                  <a:lnTo>
                    <a:pt x="49" y="1194"/>
                  </a:lnTo>
                  <a:lnTo>
                    <a:pt x="49" y="1162"/>
                  </a:lnTo>
                  <a:lnTo>
                    <a:pt x="47" y="1130"/>
                  </a:lnTo>
                  <a:lnTo>
                    <a:pt x="47" y="1097"/>
                  </a:lnTo>
                  <a:lnTo>
                    <a:pt x="45" y="1065"/>
                  </a:lnTo>
                  <a:lnTo>
                    <a:pt x="45" y="1035"/>
                  </a:lnTo>
                  <a:lnTo>
                    <a:pt x="43" y="1004"/>
                  </a:lnTo>
                  <a:lnTo>
                    <a:pt x="43" y="974"/>
                  </a:lnTo>
                  <a:lnTo>
                    <a:pt x="43" y="941"/>
                  </a:lnTo>
                  <a:lnTo>
                    <a:pt x="43" y="911"/>
                  </a:lnTo>
                  <a:lnTo>
                    <a:pt x="41" y="881"/>
                  </a:lnTo>
                  <a:lnTo>
                    <a:pt x="41" y="852"/>
                  </a:lnTo>
                  <a:lnTo>
                    <a:pt x="41" y="824"/>
                  </a:lnTo>
                  <a:lnTo>
                    <a:pt x="40" y="797"/>
                  </a:lnTo>
                  <a:lnTo>
                    <a:pt x="40" y="768"/>
                  </a:lnTo>
                  <a:lnTo>
                    <a:pt x="40" y="744"/>
                  </a:lnTo>
                  <a:lnTo>
                    <a:pt x="38" y="717"/>
                  </a:lnTo>
                  <a:lnTo>
                    <a:pt x="38" y="692"/>
                  </a:lnTo>
                  <a:lnTo>
                    <a:pt x="36" y="670"/>
                  </a:lnTo>
                  <a:lnTo>
                    <a:pt x="36" y="647"/>
                  </a:lnTo>
                  <a:lnTo>
                    <a:pt x="36" y="624"/>
                  </a:lnTo>
                  <a:lnTo>
                    <a:pt x="36" y="605"/>
                  </a:lnTo>
                  <a:lnTo>
                    <a:pt x="36" y="586"/>
                  </a:lnTo>
                  <a:lnTo>
                    <a:pt x="36" y="569"/>
                  </a:lnTo>
                  <a:lnTo>
                    <a:pt x="34" y="552"/>
                  </a:lnTo>
                  <a:lnTo>
                    <a:pt x="34" y="536"/>
                  </a:lnTo>
                  <a:lnTo>
                    <a:pt x="34" y="521"/>
                  </a:lnTo>
                  <a:lnTo>
                    <a:pt x="34" y="510"/>
                  </a:lnTo>
                  <a:lnTo>
                    <a:pt x="34" y="497"/>
                  </a:lnTo>
                  <a:lnTo>
                    <a:pt x="34" y="489"/>
                  </a:lnTo>
                  <a:lnTo>
                    <a:pt x="34" y="479"/>
                  </a:lnTo>
                  <a:lnTo>
                    <a:pt x="34" y="476"/>
                  </a:lnTo>
                  <a:lnTo>
                    <a:pt x="34" y="468"/>
                  </a:lnTo>
                  <a:lnTo>
                    <a:pt x="34" y="462"/>
                  </a:lnTo>
                  <a:lnTo>
                    <a:pt x="34" y="457"/>
                  </a:lnTo>
                  <a:lnTo>
                    <a:pt x="34" y="451"/>
                  </a:lnTo>
                  <a:lnTo>
                    <a:pt x="32" y="443"/>
                  </a:lnTo>
                  <a:lnTo>
                    <a:pt x="32" y="436"/>
                  </a:lnTo>
                  <a:lnTo>
                    <a:pt x="32" y="428"/>
                  </a:lnTo>
                  <a:lnTo>
                    <a:pt x="32" y="422"/>
                  </a:lnTo>
                  <a:lnTo>
                    <a:pt x="32" y="413"/>
                  </a:lnTo>
                  <a:lnTo>
                    <a:pt x="30" y="405"/>
                  </a:lnTo>
                  <a:lnTo>
                    <a:pt x="30" y="396"/>
                  </a:lnTo>
                  <a:lnTo>
                    <a:pt x="30" y="388"/>
                  </a:lnTo>
                  <a:lnTo>
                    <a:pt x="28" y="379"/>
                  </a:lnTo>
                  <a:lnTo>
                    <a:pt x="28" y="369"/>
                  </a:lnTo>
                  <a:lnTo>
                    <a:pt x="28" y="362"/>
                  </a:lnTo>
                  <a:lnTo>
                    <a:pt x="28" y="352"/>
                  </a:lnTo>
                  <a:lnTo>
                    <a:pt x="26" y="343"/>
                  </a:lnTo>
                  <a:lnTo>
                    <a:pt x="26" y="333"/>
                  </a:lnTo>
                  <a:lnTo>
                    <a:pt x="24" y="324"/>
                  </a:lnTo>
                  <a:lnTo>
                    <a:pt x="24" y="314"/>
                  </a:lnTo>
                  <a:lnTo>
                    <a:pt x="24" y="303"/>
                  </a:lnTo>
                  <a:lnTo>
                    <a:pt x="22" y="293"/>
                  </a:lnTo>
                  <a:lnTo>
                    <a:pt x="22" y="284"/>
                  </a:lnTo>
                  <a:lnTo>
                    <a:pt x="22" y="274"/>
                  </a:lnTo>
                  <a:lnTo>
                    <a:pt x="21" y="263"/>
                  </a:lnTo>
                  <a:lnTo>
                    <a:pt x="21" y="253"/>
                  </a:lnTo>
                  <a:lnTo>
                    <a:pt x="19" y="242"/>
                  </a:lnTo>
                  <a:lnTo>
                    <a:pt x="19" y="232"/>
                  </a:lnTo>
                  <a:lnTo>
                    <a:pt x="19" y="223"/>
                  </a:lnTo>
                  <a:lnTo>
                    <a:pt x="17" y="213"/>
                  </a:lnTo>
                  <a:lnTo>
                    <a:pt x="17" y="204"/>
                  </a:lnTo>
                  <a:lnTo>
                    <a:pt x="17" y="194"/>
                  </a:lnTo>
                  <a:lnTo>
                    <a:pt x="15" y="183"/>
                  </a:lnTo>
                  <a:lnTo>
                    <a:pt x="13" y="173"/>
                  </a:lnTo>
                  <a:lnTo>
                    <a:pt x="13" y="164"/>
                  </a:lnTo>
                  <a:lnTo>
                    <a:pt x="13" y="154"/>
                  </a:lnTo>
                  <a:lnTo>
                    <a:pt x="11" y="145"/>
                  </a:lnTo>
                  <a:lnTo>
                    <a:pt x="9" y="135"/>
                  </a:lnTo>
                  <a:lnTo>
                    <a:pt x="9" y="128"/>
                  </a:lnTo>
                  <a:lnTo>
                    <a:pt x="9" y="118"/>
                  </a:lnTo>
                  <a:lnTo>
                    <a:pt x="9" y="109"/>
                  </a:lnTo>
                  <a:lnTo>
                    <a:pt x="7" y="101"/>
                  </a:lnTo>
                  <a:lnTo>
                    <a:pt x="7" y="93"/>
                  </a:lnTo>
                  <a:lnTo>
                    <a:pt x="7" y="86"/>
                  </a:lnTo>
                  <a:lnTo>
                    <a:pt x="5" y="76"/>
                  </a:lnTo>
                  <a:lnTo>
                    <a:pt x="5" y="71"/>
                  </a:lnTo>
                  <a:lnTo>
                    <a:pt x="3" y="63"/>
                  </a:lnTo>
                  <a:lnTo>
                    <a:pt x="3" y="57"/>
                  </a:lnTo>
                  <a:lnTo>
                    <a:pt x="3" y="50"/>
                  </a:lnTo>
                  <a:lnTo>
                    <a:pt x="2" y="44"/>
                  </a:lnTo>
                  <a:lnTo>
                    <a:pt x="2" y="38"/>
                  </a:lnTo>
                  <a:lnTo>
                    <a:pt x="2" y="33"/>
                  </a:lnTo>
                  <a:lnTo>
                    <a:pt x="0" y="27"/>
                  </a:lnTo>
                  <a:lnTo>
                    <a:pt x="0" y="21"/>
                  </a:lnTo>
                  <a:lnTo>
                    <a:pt x="0" y="17"/>
                  </a:lnTo>
                  <a:lnTo>
                    <a:pt x="0" y="14"/>
                  </a:lnTo>
                  <a:lnTo>
                    <a:pt x="0" y="8"/>
                  </a:lnTo>
                  <a:lnTo>
                    <a:pt x="0" y="2"/>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9" name="Freeform 73"/>
            <p:cNvSpPr>
              <a:spLocks/>
            </p:cNvSpPr>
            <p:nvPr/>
          </p:nvSpPr>
          <p:spPr bwMode="auto">
            <a:xfrm>
              <a:off x="3854" y="2011"/>
              <a:ext cx="350" cy="94"/>
            </a:xfrm>
            <a:custGeom>
              <a:avLst/>
              <a:gdLst>
                <a:gd name="T0" fmla="*/ 657 w 699"/>
                <a:gd name="T1" fmla="*/ 171 h 188"/>
                <a:gd name="T2" fmla="*/ 612 w 699"/>
                <a:gd name="T3" fmla="*/ 150 h 188"/>
                <a:gd name="T4" fmla="*/ 566 w 699"/>
                <a:gd name="T5" fmla="*/ 131 h 188"/>
                <a:gd name="T6" fmla="*/ 518 w 699"/>
                <a:gd name="T7" fmla="*/ 114 h 188"/>
                <a:gd name="T8" fmla="*/ 473 w 699"/>
                <a:gd name="T9" fmla="*/ 97 h 188"/>
                <a:gd name="T10" fmla="*/ 425 w 699"/>
                <a:gd name="T11" fmla="*/ 83 h 188"/>
                <a:gd name="T12" fmla="*/ 380 w 699"/>
                <a:gd name="T13" fmla="*/ 70 h 188"/>
                <a:gd name="T14" fmla="*/ 336 w 699"/>
                <a:gd name="T15" fmla="*/ 59 h 188"/>
                <a:gd name="T16" fmla="*/ 294 w 699"/>
                <a:gd name="T17" fmla="*/ 49 h 188"/>
                <a:gd name="T18" fmla="*/ 252 w 699"/>
                <a:gd name="T19" fmla="*/ 40 h 188"/>
                <a:gd name="T20" fmla="*/ 214 w 699"/>
                <a:gd name="T21" fmla="*/ 32 h 188"/>
                <a:gd name="T22" fmla="*/ 176 w 699"/>
                <a:gd name="T23" fmla="*/ 25 h 188"/>
                <a:gd name="T24" fmla="*/ 142 w 699"/>
                <a:gd name="T25" fmla="*/ 19 h 188"/>
                <a:gd name="T26" fmla="*/ 110 w 699"/>
                <a:gd name="T27" fmla="*/ 15 h 188"/>
                <a:gd name="T28" fmla="*/ 83 w 699"/>
                <a:gd name="T29" fmla="*/ 11 h 188"/>
                <a:gd name="T30" fmla="*/ 58 w 699"/>
                <a:gd name="T31" fmla="*/ 7 h 188"/>
                <a:gd name="T32" fmla="*/ 38 w 699"/>
                <a:gd name="T33" fmla="*/ 6 h 188"/>
                <a:gd name="T34" fmla="*/ 17 w 699"/>
                <a:gd name="T35" fmla="*/ 2 h 188"/>
                <a:gd name="T36" fmla="*/ 1 w 699"/>
                <a:gd name="T37" fmla="*/ 2 h 188"/>
                <a:gd name="T38" fmla="*/ 5 w 699"/>
                <a:gd name="T39" fmla="*/ 0 h 188"/>
                <a:gd name="T40" fmla="*/ 22 w 699"/>
                <a:gd name="T41" fmla="*/ 2 h 188"/>
                <a:gd name="T42" fmla="*/ 39 w 699"/>
                <a:gd name="T43" fmla="*/ 2 h 188"/>
                <a:gd name="T44" fmla="*/ 57 w 699"/>
                <a:gd name="T45" fmla="*/ 4 h 188"/>
                <a:gd name="T46" fmla="*/ 70 w 699"/>
                <a:gd name="T47" fmla="*/ 6 h 188"/>
                <a:gd name="T48" fmla="*/ 89 w 699"/>
                <a:gd name="T49" fmla="*/ 7 h 188"/>
                <a:gd name="T50" fmla="*/ 106 w 699"/>
                <a:gd name="T51" fmla="*/ 9 h 188"/>
                <a:gd name="T52" fmla="*/ 125 w 699"/>
                <a:gd name="T53" fmla="*/ 11 h 188"/>
                <a:gd name="T54" fmla="*/ 146 w 699"/>
                <a:gd name="T55" fmla="*/ 15 h 188"/>
                <a:gd name="T56" fmla="*/ 169 w 699"/>
                <a:gd name="T57" fmla="*/ 17 h 188"/>
                <a:gd name="T58" fmla="*/ 188 w 699"/>
                <a:gd name="T59" fmla="*/ 19 h 188"/>
                <a:gd name="T60" fmla="*/ 212 w 699"/>
                <a:gd name="T61" fmla="*/ 23 h 188"/>
                <a:gd name="T62" fmla="*/ 233 w 699"/>
                <a:gd name="T63" fmla="*/ 26 h 188"/>
                <a:gd name="T64" fmla="*/ 256 w 699"/>
                <a:gd name="T65" fmla="*/ 30 h 188"/>
                <a:gd name="T66" fmla="*/ 279 w 699"/>
                <a:gd name="T67" fmla="*/ 34 h 188"/>
                <a:gd name="T68" fmla="*/ 300 w 699"/>
                <a:gd name="T69" fmla="*/ 38 h 188"/>
                <a:gd name="T70" fmla="*/ 321 w 699"/>
                <a:gd name="T71" fmla="*/ 42 h 188"/>
                <a:gd name="T72" fmla="*/ 342 w 699"/>
                <a:gd name="T73" fmla="*/ 47 h 188"/>
                <a:gd name="T74" fmla="*/ 363 w 699"/>
                <a:gd name="T75" fmla="*/ 51 h 188"/>
                <a:gd name="T76" fmla="*/ 382 w 699"/>
                <a:gd name="T77" fmla="*/ 55 h 188"/>
                <a:gd name="T78" fmla="*/ 401 w 699"/>
                <a:gd name="T79" fmla="*/ 57 h 188"/>
                <a:gd name="T80" fmla="*/ 418 w 699"/>
                <a:gd name="T81" fmla="*/ 63 h 188"/>
                <a:gd name="T82" fmla="*/ 437 w 699"/>
                <a:gd name="T83" fmla="*/ 68 h 188"/>
                <a:gd name="T84" fmla="*/ 458 w 699"/>
                <a:gd name="T85" fmla="*/ 74 h 188"/>
                <a:gd name="T86" fmla="*/ 479 w 699"/>
                <a:gd name="T87" fmla="*/ 80 h 188"/>
                <a:gd name="T88" fmla="*/ 498 w 699"/>
                <a:gd name="T89" fmla="*/ 85 h 188"/>
                <a:gd name="T90" fmla="*/ 518 w 699"/>
                <a:gd name="T91" fmla="*/ 91 h 188"/>
                <a:gd name="T92" fmla="*/ 537 w 699"/>
                <a:gd name="T93" fmla="*/ 99 h 188"/>
                <a:gd name="T94" fmla="*/ 556 w 699"/>
                <a:gd name="T95" fmla="*/ 104 h 188"/>
                <a:gd name="T96" fmla="*/ 575 w 699"/>
                <a:gd name="T97" fmla="*/ 112 h 188"/>
                <a:gd name="T98" fmla="*/ 594 w 699"/>
                <a:gd name="T99" fmla="*/ 116 h 188"/>
                <a:gd name="T100" fmla="*/ 612 w 699"/>
                <a:gd name="T101" fmla="*/ 123 h 188"/>
                <a:gd name="T102" fmla="*/ 627 w 699"/>
                <a:gd name="T103" fmla="*/ 129 h 188"/>
                <a:gd name="T104" fmla="*/ 652 w 699"/>
                <a:gd name="T105" fmla="*/ 139 h 188"/>
                <a:gd name="T106" fmla="*/ 672 w 699"/>
                <a:gd name="T107" fmla="*/ 146 h 188"/>
                <a:gd name="T108" fmla="*/ 690 w 699"/>
                <a:gd name="T109" fmla="*/ 154 h 188"/>
                <a:gd name="T110" fmla="*/ 690 w 699"/>
                <a:gd name="T111"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9" h="188">
                  <a:moveTo>
                    <a:pt x="690" y="188"/>
                  </a:moveTo>
                  <a:lnTo>
                    <a:pt x="674" y="180"/>
                  </a:lnTo>
                  <a:lnTo>
                    <a:pt x="657" y="171"/>
                  </a:lnTo>
                  <a:lnTo>
                    <a:pt x="642" y="163"/>
                  </a:lnTo>
                  <a:lnTo>
                    <a:pt x="627" y="158"/>
                  </a:lnTo>
                  <a:lnTo>
                    <a:pt x="612" y="150"/>
                  </a:lnTo>
                  <a:lnTo>
                    <a:pt x="596" y="144"/>
                  </a:lnTo>
                  <a:lnTo>
                    <a:pt x="581" y="137"/>
                  </a:lnTo>
                  <a:lnTo>
                    <a:pt x="566" y="131"/>
                  </a:lnTo>
                  <a:lnTo>
                    <a:pt x="549" y="125"/>
                  </a:lnTo>
                  <a:lnTo>
                    <a:pt x="534" y="120"/>
                  </a:lnTo>
                  <a:lnTo>
                    <a:pt x="518" y="114"/>
                  </a:lnTo>
                  <a:lnTo>
                    <a:pt x="503" y="108"/>
                  </a:lnTo>
                  <a:lnTo>
                    <a:pt x="488" y="102"/>
                  </a:lnTo>
                  <a:lnTo>
                    <a:pt x="473" y="97"/>
                  </a:lnTo>
                  <a:lnTo>
                    <a:pt x="458" y="93"/>
                  </a:lnTo>
                  <a:lnTo>
                    <a:pt x="442" y="87"/>
                  </a:lnTo>
                  <a:lnTo>
                    <a:pt x="425" y="83"/>
                  </a:lnTo>
                  <a:lnTo>
                    <a:pt x="410" y="78"/>
                  </a:lnTo>
                  <a:lnTo>
                    <a:pt x="395" y="74"/>
                  </a:lnTo>
                  <a:lnTo>
                    <a:pt x="380" y="70"/>
                  </a:lnTo>
                  <a:lnTo>
                    <a:pt x="366" y="66"/>
                  </a:lnTo>
                  <a:lnTo>
                    <a:pt x="351" y="63"/>
                  </a:lnTo>
                  <a:lnTo>
                    <a:pt x="336" y="59"/>
                  </a:lnTo>
                  <a:lnTo>
                    <a:pt x="323" y="57"/>
                  </a:lnTo>
                  <a:lnTo>
                    <a:pt x="307" y="53"/>
                  </a:lnTo>
                  <a:lnTo>
                    <a:pt x="294" y="49"/>
                  </a:lnTo>
                  <a:lnTo>
                    <a:pt x="279" y="45"/>
                  </a:lnTo>
                  <a:lnTo>
                    <a:pt x="266" y="44"/>
                  </a:lnTo>
                  <a:lnTo>
                    <a:pt x="252" y="40"/>
                  </a:lnTo>
                  <a:lnTo>
                    <a:pt x="239" y="38"/>
                  </a:lnTo>
                  <a:lnTo>
                    <a:pt x="226" y="34"/>
                  </a:lnTo>
                  <a:lnTo>
                    <a:pt x="214" y="32"/>
                  </a:lnTo>
                  <a:lnTo>
                    <a:pt x="201" y="30"/>
                  </a:lnTo>
                  <a:lnTo>
                    <a:pt x="188" y="26"/>
                  </a:lnTo>
                  <a:lnTo>
                    <a:pt x="176" y="25"/>
                  </a:lnTo>
                  <a:lnTo>
                    <a:pt x="165" y="23"/>
                  </a:lnTo>
                  <a:lnTo>
                    <a:pt x="154" y="21"/>
                  </a:lnTo>
                  <a:lnTo>
                    <a:pt x="142" y="19"/>
                  </a:lnTo>
                  <a:lnTo>
                    <a:pt x="131" y="19"/>
                  </a:lnTo>
                  <a:lnTo>
                    <a:pt x="121" y="17"/>
                  </a:lnTo>
                  <a:lnTo>
                    <a:pt x="110" y="15"/>
                  </a:lnTo>
                  <a:lnTo>
                    <a:pt x="100" y="13"/>
                  </a:lnTo>
                  <a:lnTo>
                    <a:pt x="91" y="11"/>
                  </a:lnTo>
                  <a:lnTo>
                    <a:pt x="83" y="11"/>
                  </a:lnTo>
                  <a:lnTo>
                    <a:pt x="74" y="9"/>
                  </a:lnTo>
                  <a:lnTo>
                    <a:pt x="66" y="9"/>
                  </a:lnTo>
                  <a:lnTo>
                    <a:pt x="58" y="7"/>
                  </a:lnTo>
                  <a:lnTo>
                    <a:pt x="53" y="7"/>
                  </a:lnTo>
                  <a:lnTo>
                    <a:pt x="43" y="6"/>
                  </a:lnTo>
                  <a:lnTo>
                    <a:pt x="38" y="6"/>
                  </a:lnTo>
                  <a:lnTo>
                    <a:pt x="32" y="4"/>
                  </a:lnTo>
                  <a:lnTo>
                    <a:pt x="26" y="4"/>
                  </a:lnTo>
                  <a:lnTo>
                    <a:pt x="17" y="2"/>
                  </a:lnTo>
                  <a:lnTo>
                    <a:pt x="9" y="2"/>
                  </a:lnTo>
                  <a:lnTo>
                    <a:pt x="3" y="2"/>
                  </a:lnTo>
                  <a:lnTo>
                    <a:pt x="1" y="2"/>
                  </a:lnTo>
                  <a:lnTo>
                    <a:pt x="0" y="2"/>
                  </a:lnTo>
                  <a:lnTo>
                    <a:pt x="3" y="2"/>
                  </a:lnTo>
                  <a:lnTo>
                    <a:pt x="5" y="0"/>
                  </a:lnTo>
                  <a:lnTo>
                    <a:pt x="11" y="0"/>
                  </a:lnTo>
                  <a:lnTo>
                    <a:pt x="15" y="0"/>
                  </a:lnTo>
                  <a:lnTo>
                    <a:pt x="22" y="2"/>
                  </a:lnTo>
                  <a:lnTo>
                    <a:pt x="28" y="2"/>
                  </a:lnTo>
                  <a:lnTo>
                    <a:pt x="36" y="2"/>
                  </a:lnTo>
                  <a:lnTo>
                    <a:pt x="39" y="2"/>
                  </a:lnTo>
                  <a:lnTo>
                    <a:pt x="45" y="2"/>
                  </a:lnTo>
                  <a:lnTo>
                    <a:pt x="51" y="4"/>
                  </a:lnTo>
                  <a:lnTo>
                    <a:pt x="57" y="4"/>
                  </a:lnTo>
                  <a:lnTo>
                    <a:pt x="60" y="4"/>
                  </a:lnTo>
                  <a:lnTo>
                    <a:pt x="64" y="4"/>
                  </a:lnTo>
                  <a:lnTo>
                    <a:pt x="70" y="6"/>
                  </a:lnTo>
                  <a:lnTo>
                    <a:pt x="77" y="6"/>
                  </a:lnTo>
                  <a:lnTo>
                    <a:pt x="83" y="6"/>
                  </a:lnTo>
                  <a:lnTo>
                    <a:pt x="89" y="7"/>
                  </a:lnTo>
                  <a:lnTo>
                    <a:pt x="95" y="7"/>
                  </a:lnTo>
                  <a:lnTo>
                    <a:pt x="100" y="9"/>
                  </a:lnTo>
                  <a:lnTo>
                    <a:pt x="106" y="9"/>
                  </a:lnTo>
                  <a:lnTo>
                    <a:pt x="114" y="9"/>
                  </a:lnTo>
                  <a:lnTo>
                    <a:pt x="119" y="11"/>
                  </a:lnTo>
                  <a:lnTo>
                    <a:pt x="125" y="11"/>
                  </a:lnTo>
                  <a:lnTo>
                    <a:pt x="133" y="13"/>
                  </a:lnTo>
                  <a:lnTo>
                    <a:pt x="140" y="13"/>
                  </a:lnTo>
                  <a:lnTo>
                    <a:pt x="146" y="15"/>
                  </a:lnTo>
                  <a:lnTo>
                    <a:pt x="154" y="17"/>
                  </a:lnTo>
                  <a:lnTo>
                    <a:pt x="161" y="17"/>
                  </a:lnTo>
                  <a:lnTo>
                    <a:pt x="169" y="17"/>
                  </a:lnTo>
                  <a:lnTo>
                    <a:pt x="174" y="19"/>
                  </a:lnTo>
                  <a:lnTo>
                    <a:pt x="182" y="19"/>
                  </a:lnTo>
                  <a:lnTo>
                    <a:pt x="188" y="19"/>
                  </a:lnTo>
                  <a:lnTo>
                    <a:pt x="197" y="21"/>
                  </a:lnTo>
                  <a:lnTo>
                    <a:pt x="203" y="23"/>
                  </a:lnTo>
                  <a:lnTo>
                    <a:pt x="212" y="23"/>
                  </a:lnTo>
                  <a:lnTo>
                    <a:pt x="218" y="25"/>
                  </a:lnTo>
                  <a:lnTo>
                    <a:pt x="226" y="25"/>
                  </a:lnTo>
                  <a:lnTo>
                    <a:pt x="233" y="26"/>
                  </a:lnTo>
                  <a:lnTo>
                    <a:pt x="241" y="28"/>
                  </a:lnTo>
                  <a:lnTo>
                    <a:pt x="249" y="28"/>
                  </a:lnTo>
                  <a:lnTo>
                    <a:pt x="256" y="30"/>
                  </a:lnTo>
                  <a:lnTo>
                    <a:pt x="264" y="32"/>
                  </a:lnTo>
                  <a:lnTo>
                    <a:pt x="271" y="34"/>
                  </a:lnTo>
                  <a:lnTo>
                    <a:pt x="279" y="34"/>
                  </a:lnTo>
                  <a:lnTo>
                    <a:pt x="285" y="36"/>
                  </a:lnTo>
                  <a:lnTo>
                    <a:pt x="292" y="36"/>
                  </a:lnTo>
                  <a:lnTo>
                    <a:pt x="300" y="38"/>
                  </a:lnTo>
                  <a:lnTo>
                    <a:pt x="307" y="40"/>
                  </a:lnTo>
                  <a:lnTo>
                    <a:pt x="313" y="42"/>
                  </a:lnTo>
                  <a:lnTo>
                    <a:pt x="321" y="42"/>
                  </a:lnTo>
                  <a:lnTo>
                    <a:pt x="328" y="44"/>
                  </a:lnTo>
                  <a:lnTo>
                    <a:pt x="336" y="45"/>
                  </a:lnTo>
                  <a:lnTo>
                    <a:pt x="342" y="47"/>
                  </a:lnTo>
                  <a:lnTo>
                    <a:pt x="347" y="47"/>
                  </a:lnTo>
                  <a:lnTo>
                    <a:pt x="355" y="49"/>
                  </a:lnTo>
                  <a:lnTo>
                    <a:pt x="363" y="51"/>
                  </a:lnTo>
                  <a:lnTo>
                    <a:pt x="368" y="53"/>
                  </a:lnTo>
                  <a:lnTo>
                    <a:pt x="374" y="53"/>
                  </a:lnTo>
                  <a:lnTo>
                    <a:pt x="382" y="55"/>
                  </a:lnTo>
                  <a:lnTo>
                    <a:pt x="387" y="55"/>
                  </a:lnTo>
                  <a:lnTo>
                    <a:pt x="393" y="57"/>
                  </a:lnTo>
                  <a:lnTo>
                    <a:pt x="401" y="57"/>
                  </a:lnTo>
                  <a:lnTo>
                    <a:pt x="406" y="59"/>
                  </a:lnTo>
                  <a:lnTo>
                    <a:pt x="412" y="61"/>
                  </a:lnTo>
                  <a:lnTo>
                    <a:pt x="418" y="63"/>
                  </a:lnTo>
                  <a:lnTo>
                    <a:pt x="425" y="64"/>
                  </a:lnTo>
                  <a:lnTo>
                    <a:pt x="431" y="66"/>
                  </a:lnTo>
                  <a:lnTo>
                    <a:pt x="437" y="68"/>
                  </a:lnTo>
                  <a:lnTo>
                    <a:pt x="444" y="70"/>
                  </a:lnTo>
                  <a:lnTo>
                    <a:pt x="450" y="72"/>
                  </a:lnTo>
                  <a:lnTo>
                    <a:pt x="458" y="74"/>
                  </a:lnTo>
                  <a:lnTo>
                    <a:pt x="465" y="76"/>
                  </a:lnTo>
                  <a:lnTo>
                    <a:pt x="471" y="78"/>
                  </a:lnTo>
                  <a:lnTo>
                    <a:pt x="479" y="80"/>
                  </a:lnTo>
                  <a:lnTo>
                    <a:pt x="486" y="83"/>
                  </a:lnTo>
                  <a:lnTo>
                    <a:pt x="492" y="83"/>
                  </a:lnTo>
                  <a:lnTo>
                    <a:pt x="498" y="85"/>
                  </a:lnTo>
                  <a:lnTo>
                    <a:pt x="503" y="87"/>
                  </a:lnTo>
                  <a:lnTo>
                    <a:pt x="511" y="89"/>
                  </a:lnTo>
                  <a:lnTo>
                    <a:pt x="518" y="91"/>
                  </a:lnTo>
                  <a:lnTo>
                    <a:pt x="524" y="93"/>
                  </a:lnTo>
                  <a:lnTo>
                    <a:pt x="530" y="95"/>
                  </a:lnTo>
                  <a:lnTo>
                    <a:pt x="537" y="99"/>
                  </a:lnTo>
                  <a:lnTo>
                    <a:pt x="543" y="101"/>
                  </a:lnTo>
                  <a:lnTo>
                    <a:pt x="551" y="102"/>
                  </a:lnTo>
                  <a:lnTo>
                    <a:pt x="556" y="104"/>
                  </a:lnTo>
                  <a:lnTo>
                    <a:pt x="562" y="106"/>
                  </a:lnTo>
                  <a:lnTo>
                    <a:pt x="570" y="108"/>
                  </a:lnTo>
                  <a:lnTo>
                    <a:pt x="575" y="112"/>
                  </a:lnTo>
                  <a:lnTo>
                    <a:pt x="583" y="114"/>
                  </a:lnTo>
                  <a:lnTo>
                    <a:pt x="589" y="116"/>
                  </a:lnTo>
                  <a:lnTo>
                    <a:pt x="594" y="116"/>
                  </a:lnTo>
                  <a:lnTo>
                    <a:pt x="600" y="120"/>
                  </a:lnTo>
                  <a:lnTo>
                    <a:pt x="606" y="120"/>
                  </a:lnTo>
                  <a:lnTo>
                    <a:pt x="612" y="123"/>
                  </a:lnTo>
                  <a:lnTo>
                    <a:pt x="615" y="125"/>
                  </a:lnTo>
                  <a:lnTo>
                    <a:pt x="621" y="127"/>
                  </a:lnTo>
                  <a:lnTo>
                    <a:pt x="627" y="129"/>
                  </a:lnTo>
                  <a:lnTo>
                    <a:pt x="632" y="131"/>
                  </a:lnTo>
                  <a:lnTo>
                    <a:pt x="642" y="135"/>
                  </a:lnTo>
                  <a:lnTo>
                    <a:pt x="652" y="139"/>
                  </a:lnTo>
                  <a:lnTo>
                    <a:pt x="659" y="141"/>
                  </a:lnTo>
                  <a:lnTo>
                    <a:pt x="667" y="144"/>
                  </a:lnTo>
                  <a:lnTo>
                    <a:pt x="672" y="146"/>
                  </a:lnTo>
                  <a:lnTo>
                    <a:pt x="680" y="150"/>
                  </a:lnTo>
                  <a:lnTo>
                    <a:pt x="684" y="150"/>
                  </a:lnTo>
                  <a:lnTo>
                    <a:pt x="690" y="154"/>
                  </a:lnTo>
                  <a:lnTo>
                    <a:pt x="695" y="154"/>
                  </a:lnTo>
                  <a:lnTo>
                    <a:pt x="699" y="156"/>
                  </a:lnTo>
                  <a:lnTo>
                    <a:pt x="690" y="188"/>
                  </a:lnTo>
                  <a:lnTo>
                    <a:pt x="690"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0" name="Freeform 74"/>
            <p:cNvSpPr>
              <a:spLocks/>
            </p:cNvSpPr>
            <p:nvPr/>
          </p:nvSpPr>
          <p:spPr bwMode="auto">
            <a:xfrm>
              <a:off x="3928" y="1884"/>
              <a:ext cx="387" cy="154"/>
            </a:xfrm>
            <a:custGeom>
              <a:avLst/>
              <a:gdLst>
                <a:gd name="T0" fmla="*/ 36 w 773"/>
                <a:gd name="T1" fmla="*/ 0 h 308"/>
                <a:gd name="T2" fmla="*/ 91 w 773"/>
                <a:gd name="T3" fmla="*/ 6 h 308"/>
                <a:gd name="T4" fmla="*/ 146 w 773"/>
                <a:gd name="T5" fmla="*/ 13 h 308"/>
                <a:gd name="T6" fmla="*/ 197 w 773"/>
                <a:gd name="T7" fmla="*/ 23 h 308"/>
                <a:gd name="T8" fmla="*/ 253 w 773"/>
                <a:gd name="T9" fmla="*/ 38 h 308"/>
                <a:gd name="T10" fmla="*/ 304 w 773"/>
                <a:gd name="T11" fmla="*/ 53 h 308"/>
                <a:gd name="T12" fmla="*/ 353 w 773"/>
                <a:gd name="T13" fmla="*/ 70 h 308"/>
                <a:gd name="T14" fmla="*/ 401 w 773"/>
                <a:gd name="T15" fmla="*/ 89 h 308"/>
                <a:gd name="T16" fmla="*/ 446 w 773"/>
                <a:gd name="T17" fmla="*/ 110 h 308"/>
                <a:gd name="T18" fmla="*/ 492 w 773"/>
                <a:gd name="T19" fmla="*/ 131 h 308"/>
                <a:gd name="T20" fmla="*/ 534 w 773"/>
                <a:gd name="T21" fmla="*/ 154 h 308"/>
                <a:gd name="T22" fmla="*/ 572 w 773"/>
                <a:gd name="T23" fmla="*/ 175 h 308"/>
                <a:gd name="T24" fmla="*/ 610 w 773"/>
                <a:gd name="T25" fmla="*/ 196 h 308"/>
                <a:gd name="T26" fmla="*/ 642 w 773"/>
                <a:gd name="T27" fmla="*/ 215 h 308"/>
                <a:gd name="T28" fmla="*/ 673 w 773"/>
                <a:gd name="T29" fmla="*/ 236 h 308"/>
                <a:gd name="T30" fmla="*/ 699 w 773"/>
                <a:gd name="T31" fmla="*/ 253 h 308"/>
                <a:gd name="T32" fmla="*/ 722 w 773"/>
                <a:gd name="T33" fmla="*/ 270 h 308"/>
                <a:gd name="T34" fmla="*/ 741 w 773"/>
                <a:gd name="T35" fmla="*/ 281 h 308"/>
                <a:gd name="T36" fmla="*/ 756 w 773"/>
                <a:gd name="T37" fmla="*/ 295 h 308"/>
                <a:gd name="T38" fmla="*/ 772 w 773"/>
                <a:gd name="T39" fmla="*/ 306 h 308"/>
                <a:gd name="T40" fmla="*/ 770 w 773"/>
                <a:gd name="T41" fmla="*/ 306 h 308"/>
                <a:gd name="T42" fmla="*/ 751 w 773"/>
                <a:gd name="T43" fmla="*/ 295 h 308"/>
                <a:gd name="T44" fmla="*/ 730 w 773"/>
                <a:gd name="T45" fmla="*/ 285 h 308"/>
                <a:gd name="T46" fmla="*/ 714 w 773"/>
                <a:gd name="T47" fmla="*/ 276 h 308"/>
                <a:gd name="T48" fmla="*/ 694 w 773"/>
                <a:gd name="T49" fmla="*/ 266 h 308"/>
                <a:gd name="T50" fmla="*/ 671 w 773"/>
                <a:gd name="T51" fmla="*/ 255 h 308"/>
                <a:gd name="T52" fmla="*/ 648 w 773"/>
                <a:gd name="T53" fmla="*/ 243 h 308"/>
                <a:gd name="T54" fmla="*/ 623 w 773"/>
                <a:gd name="T55" fmla="*/ 230 h 308"/>
                <a:gd name="T56" fmla="*/ 599 w 773"/>
                <a:gd name="T57" fmla="*/ 219 h 308"/>
                <a:gd name="T58" fmla="*/ 572 w 773"/>
                <a:gd name="T59" fmla="*/ 203 h 308"/>
                <a:gd name="T60" fmla="*/ 545 w 773"/>
                <a:gd name="T61" fmla="*/ 190 h 308"/>
                <a:gd name="T62" fmla="*/ 519 w 773"/>
                <a:gd name="T63" fmla="*/ 177 h 308"/>
                <a:gd name="T64" fmla="*/ 494 w 773"/>
                <a:gd name="T65" fmla="*/ 163 h 308"/>
                <a:gd name="T66" fmla="*/ 469 w 773"/>
                <a:gd name="T67" fmla="*/ 150 h 308"/>
                <a:gd name="T68" fmla="*/ 445 w 773"/>
                <a:gd name="T69" fmla="*/ 141 h 308"/>
                <a:gd name="T70" fmla="*/ 422 w 773"/>
                <a:gd name="T71" fmla="*/ 127 h 308"/>
                <a:gd name="T72" fmla="*/ 405 w 773"/>
                <a:gd name="T73" fmla="*/ 118 h 308"/>
                <a:gd name="T74" fmla="*/ 386 w 773"/>
                <a:gd name="T75" fmla="*/ 108 h 308"/>
                <a:gd name="T76" fmla="*/ 363 w 773"/>
                <a:gd name="T77" fmla="*/ 97 h 308"/>
                <a:gd name="T78" fmla="*/ 340 w 773"/>
                <a:gd name="T79" fmla="*/ 86 h 308"/>
                <a:gd name="T80" fmla="*/ 323 w 773"/>
                <a:gd name="T81" fmla="*/ 82 h 308"/>
                <a:gd name="T82" fmla="*/ 304 w 773"/>
                <a:gd name="T83" fmla="*/ 76 h 308"/>
                <a:gd name="T84" fmla="*/ 285 w 773"/>
                <a:gd name="T85" fmla="*/ 72 h 308"/>
                <a:gd name="T86" fmla="*/ 264 w 773"/>
                <a:gd name="T87" fmla="*/ 66 h 308"/>
                <a:gd name="T88" fmla="*/ 243 w 773"/>
                <a:gd name="T89" fmla="*/ 61 h 308"/>
                <a:gd name="T90" fmla="*/ 220 w 773"/>
                <a:gd name="T91" fmla="*/ 57 h 308"/>
                <a:gd name="T92" fmla="*/ 197 w 773"/>
                <a:gd name="T93" fmla="*/ 53 h 308"/>
                <a:gd name="T94" fmla="*/ 175 w 773"/>
                <a:gd name="T95" fmla="*/ 47 h 308"/>
                <a:gd name="T96" fmla="*/ 154 w 773"/>
                <a:gd name="T97" fmla="*/ 47 h 308"/>
                <a:gd name="T98" fmla="*/ 131 w 773"/>
                <a:gd name="T99" fmla="*/ 42 h 308"/>
                <a:gd name="T100" fmla="*/ 108 w 773"/>
                <a:gd name="T101" fmla="*/ 40 h 308"/>
                <a:gd name="T102" fmla="*/ 89 w 773"/>
                <a:gd name="T103" fmla="*/ 36 h 308"/>
                <a:gd name="T104" fmla="*/ 70 w 773"/>
                <a:gd name="T105" fmla="*/ 34 h 308"/>
                <a:gd name="T106" fmla="*/ 53 w 773"/>
                <a:gd name="T107" fmla="*/ 30 h 308"/>
                <a:gd name="T108" fmla="*/ 38 w 773"/>
                <a:gd name="T109" fmla="*/ 28 h 308"/>
                <a:gd name="T110" fmla="*/ 21 w 773"/>
                <a:gd name="T111" fmla="*/ 27 h 308"/>
                <a:gd name="T112" fmla="*/ 7 w 773"/>
                <a:gd name="T113" fmla="*/ 27 h 308"/>
                <a:gd name="T114" fmla="*/ 0 w 773"/>
                <a:gd name="T115" fmla="*/ 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308">
                  <a:moveTo>
                    <a:pt x="0" y="2"/>
                  </a:moveTo>
                  <a:lnTo>
                    <a:pt x="17" y="0"/>
                  </a:lnTo>
                  <a:lnTo>
                    <a:pt x="36" y="0"/>
                  </a:lnTo>
                  <a:lnTo>
                    <a:pt x="55" y="2"/>
                  </a:lnTo>
                  <a:lnTo>
                    <a:pt x="72" y="4"/>
                  </a:lnTo>
                  <a:lnTo>
                    <a:pt x="91" y="6"/>
                  </a:lnTo>
                  <a:lnTo>
                    <a:pt x="108" y="8"/>
                  </a:lnTo>
                  <a:lnTo>
                    <a:pt x="127" y="9"/>
                  </a:lnTo>
                  <a:lnTo>
                    <a:pt x="146" y="13"/>
                  </a:lnTo>
                  <a:lnTo>
                    <a:pt x="163" y="15"/>
                  </a:lnTo>
                  <a:lnTo>
                    <a:pt x="180" y="19"/>
                  </a:lnTo>
                  <a:lnTo>
                    <a:pt x="197" y="23"/>
                  </a:lnTo>
                  <a:lnTo>
                    <a:pt x="216" y="28"/>
                  </a:lnTo>
                  <a:lnTo>
                    <a:pt x="234" y="32"/>
                  </a:lnTo>
                  <a:lnTo>
                    <a:pt x="253" y="38"/>
                  </a:lnTo>
                  <a:lnTo>
                    <a:pt x="268" y="44"/>
                  </a:lnTo>
                  <a:lnTo>
                    <a:pt x="287" y="47"/>
                  </a:lnTo>
                  <a:lnTo>
                    <a:pt x="304" y="53"/>
                  </a:lnTo>
                  <a:lnTo>
                    <a:pt x="319" y="59"/>
                  </a:lnTo>
                  <a:lnTo>
                    <a:pt x="336" y="65"/>
                  </a:lnTo>
                  <a:lnTo>
                    <a:pt x="353" y="70"/>
                  </a:lnTo>
                  <a:lnTo>
                    <a:pt x="369" y="76"/>
                  </a:lnTo>
                  <a:lnTo>
                    <a:pt x="386" y="82"/>
                  </a:lnTo>
                  <a:lnTo>
                    <a:pt x="401" y="89"/>
                  </a:lnTo>
                  <a:lnTo>
                    <a:pt x="418" y="97"/>
                  </a:lnTo>
                  <a:lnTo>
                    <a:pt x="433" y="103"/>
                  </a:lnTo>
                  <a:lnTo>
                    <a:pt x="446" y="110"/>
                  </a:lnTo>
                  <a:lnTo>
                    <a:pt x="462" y="116"/>
                  </a:lnTo>
                  <a:lnTo>
                    <a:pt x="477" y="124"/>
                  </a:lnTo>
                  <a:lnTo>
                    <a:pt x="492" y="131"/>
                  </a:lnTo>
                  <a:lnTo>
                    <a:pt x="505" y="139"/>
                  </a:lnTo>
                  <a:lnTo>
                    <a:pt x="521" y="144"/>
                  </a:lnTo>
                  <a:lnTo>
                    <a:pt x="534" y="154"/>
                  </a:lnTo>
                  <a:lnTo>
                    <a:pt x="547" y="160"/>
                  </a:lnTo>
                  <a:lnTo>
                    <a:pt x="561" y="167"/>
                  </a:lnTo>
                  <a:lnTo>
                    <a:pt x="572" y="175"/>
                  </a:lnTo>
                  <a:lnTo>
                    <a:pt x="585" y="181"/>
                  </a:lnTo>
                  <a:lnTo>
                    <a:pt x="597" y="188"/>
                  </a:lnTo>
                  <a:lnTo>
                    <a:pt x="610" y="196"/>
                  </a:lnTo>
                  <a:lnTo>
                    <a:pt x="621" y="201"/>
                  </a:lnTo>
                  <a:lnTo>
                    <a:pt x="633" y="209"/>
                  </a:lnTo>
                  <a:lnTo>
                    <a:pt x="642" y="215"/>
                  </a:lnTo>
                  <a:lnTo>
                    <a:pt x="654" y="222"/>
                  </a:lnTo>
                  <a:lnTo>
                    <a:pt x="663" y="228"/>
                  </a:lnTo>
                  <a:lnTo>
                    <a:pt x="673" y="236"/>
                  </a:lnTo>
                  <a:lnTo>
                    <a:pt x="682" y="241"/>
                  </a:lnTo>
                  <a:lnTo>
                    <a:pt x="692" y="247"/>
                  </a:lnTo>
                  <a:lnTo>
                    <a:pt x="699" y="253"/>
                  </a:lnTo>
                  <a:lnTo>
                    <a:pt x="709" y="259"/>
                  </a:lnTo>
                  <a:lnTo>
                    <a:pt x="714" y="264"/>
                  </a:lnTo>
                  <a:lnTo>
                    <a:pt x="722" y="270"/>
                  </a:lnTo>
                  <a:lnTo>
                    <a:pt x="728" y="274"/>
                  </a:lnTo>
                  <a:lnTo>
                    <a:pt x="735" y="278"/>
                  </a:lnTo>
                  <a:lnTo>
                    <a:pt x="741" y="281"/>
                  </a:lnTo>
                  <a:lnTo>
                    <a:pt x="747" y="287"/>
                  </a:lnTo>
                  <a:lnTo>
                    <a:pt x="751" y="291"/>
                  </a:lnTo>
                  <a:lnTo>
                    <a:pt x="756" y="295"/>
                  </a:lnTo>
                  <a:lnTo>
                    <a:pt x="762" y="298"/>
                  </a:lnTo>
                  <a:lnTo>
                    <a:pt x="770" y="304"/>
                  </a:lnTo>
                  <a:lnTo>
                    <a:pt x="772" y="306"/>
                  </a:lnTo>
                  <a:lnTo>
                    <a:pt x="773" y="308"/>
                  </a:lnTo>
                  <a:lnTo>
                    <a:pt x="772" y="306"/>
                  </a:lnTo>
                  <a:lnTo>
                    <a:pt x="770" y="306"/>
                  </a:lnTo>
                  <a:lnTo>
                    <a:pt x="764" y="302"/>
                  </a:lnTo>
                  <a:lnTo>
                    <a:pt x="758" y="300"/>
                  </a:lnTo>
                  <a:lnTo>
                    <a:pt x="751" y="295"/>
                  </a:lnTo>
                  <a:lnTo>
                    <a:pt x="741" y="291"/>
                  </a:lnTo>
                  <a:lnTo>
                    <a:pt x="735" y="289"/>
                  </a:lnTo>
                  <a:lnTo>
                    <a:pt x="730" y="285"/>
                  </a:lnTo>
                  <a:lnTo>
                    <a:pt x="724" y="283"/>
                  </a:lnTo>
                  <a:lnTo>
                    <a:pt x="720" y="279"/>
                  </a:lnTo>
                  <a:lnTo>
                    <a:pt x="714" y="276"/>
                  </a:lnTo>
                  <a:lnTo>
                    <a:pt x="707" y="272"/>
                  </a:lnTo>
                  <a:lnTo>
                    <a:pt x="699" y="270"/>
                  </a:lnTo>
                  <a:lnTo>
                    <a:pt x="694" y="266"/>
                  </a:lnTo>
                  <a:lnTo>
                    <a:pt x="686" y="262"/>
                  </a:lnTo>
                  <a:lnTo>
                    <a:pt x="678" y="259"/>
                  </a:lnTo>
                  <a:lnTo>
                    <a:pt x="671" y="255"/>
                  </a:lnTo>
                  <a:lnTo>
                    <a:pt x="665" y="251"/>
                  </a:lnTo>
                  <a:lnTo>
                    <a:pt x="657" y="247"/>
                  </a:lnTo>
                  <a:lnTo>
                    <a:pt x="648" y="243"/>
                  </a:lnTo>
                  <a:lnTo>
                    <a:pt x="640" y="240"/>
                  </a:lnTo>
                  <a:lnTo>
                    <a:pt x="631" y="236"/>
                  </a:lnTo>
                  <a:lnTo>
                    <a:pt x="623" y="230"/>
                  </a:lnTo>
                  <a:lnTo>
                    <a:pt x="616" y="226"/>
                  </a:lnTo>
                  <a:lnTo>
                    <a:pt x="606" y="222"/>
                  </a:lnTo>
                  <a:lnTo>
                    <a:pt x="599" y="219"/>
                  </a:lnTo>
                  <a:lnTo>
                    <a:pt x="589" y="213"/>
                  </a:lnTo>
                  <a:lnTo>
                    <a:pt x="580" y="209"/>
                  </a:lnTo>
                  <a:lnTo>
                    <a:pt x="572" y="203"/>
                  </a:lnTo>
                  <a:lnTo>
                    <a:pt x="564" y="200"/>
                  </a:lnTo>
                  <a:lnTo>
                    <a:pt x="555" y="194"/>
                  </a:lnTo>
                  <a:lnTo>
                    <a:pt x="545" y="190"/>
                  </a:lnTo>
                  <a:lnTo>
                    <a:pt x="536" y="184"/>
                  </a:lnTo>
                  <a:lnTo>
                    <a:pt x="528" y="181"/>
                  </a:lnTo>
                  <a:lnTo>
                    <a:pt x="519" y="177"/>
                  </a:lnTo>
                  <a:lnTo>
                    <a:pt x="509" y="173"/>
                  </a:lnTo>
                  <a:lnTo>
                    <a:pt x="502" y="167"/>
                  </a:lnTo>
                  <a:lnTo>
                    <a:pt x="494" y="163"/>
                  </a:lnTo>
                  <a:lnTo>
                    <a:pt x="484" y="160"/>
                  </a:lnTo>
                  <a:lnTo>
                    <a:pt x="477" y="156"/>
                  </a:lnTo>
                  <a:lnTo>
                    <a:pt x="469" y="150"/>
                  </a:lnTo>
                  <a:lnTo>
                    <a:pt x="462" y="148"/>
                  </a:lnTo>
                  <a:lnTo>
                    <a:pt x="452" y="144"/>
                  </a:lnTo>
                  <a:lnTo>
                    <a:pt x="445" y="141"/>
                  </a:lnTo>
                  <a:lnTo>
                    <a:pt x="437" y="135"/>
                  </a:lnTo>
                  <a:lnTo>
                    <a:pt x="431" y="131"/>
                  </a:lnTo>
                  <a:lnTo>
                    <a:pt x="422" y="127"/>
                  </a:lnTo>
                  <a:lnTo>
                    <a:pt x="416" y="124"/>
                  </a:lnTo>
                  <a:lnTo>
                    <a:pt x="410" y="120"/>
                  </a:lnTo>
                  <a:lnTo>
                    <a:pt x="405" y="118"/>
                  </a:lnTo>
                  <a:lnTo>
                    <a:pt x="397" y="114"/>
                  </a:lnTo>
                  <a:lnTo>
                    <a:pt x="391" y="112"/>
                  </a:lnTo>
                  <a:lnTo>
                    <a:pt x="386" y="108"/>
                  </a:lnTo>
                  <a:lnTo>
                    <a:pt x="380" y="106"/>
                  </a:lnTo>
                  <a:lnTo>
                    <a:pt x="370" y="101"/>
                  </a:lnTo>
                  <a:lnTo>
                    <a:pt x="363" y="97"/>
                  </a:lnTo>
                  <a:lnTo>
                    <a:pt x="353" y="93"/>
                  </a:lnTo>
                  <a:lnTo>
                    <a:pt x="346" y="89"/>
                  </a:lnTo>
                  <a:lnTo>
                    <a:pt x="340" y="86"/>
                  </a:lnTo>
                  <a:lnTo>
                    <a:pt x="334" y="86"/>
                  </a:lnTo>
                  <a:lnTo>
                    <a:pt x="329" y="82"/>
                  </a:lnTo>
                  <a:lnTo>
                    <a:pt x="323" y="82"/>
                  </a:lnTo>
                  <a:lnTo>
                    <a:pt x="317" y="78"/>
                  </a:lnTo>
                  <a:lnTo>
                    <a:pt x="312" y="78"/>
                  </a:lnTo>
                  <a:lnTo>
                    <a:pt x="304" y="76"/>
                  </a:lnTo>
                  <a:lnTo>
                    <a:pt x="298" y="74"/>
                  </a:lnTo>
                  <a:lnTo>
                    <a:pt x="291" y="72"/>
                  </a:lnTo>
                  <a:lnTo>
                    <a:pt x="285" y="72"/>
                  </a:lnTo>
                  <a:lnTo>
                    <a:pt x="279" y="70"/>
                  </a:lnTo>
                  <a:lnTo>
                    <a:pt x="272" y="68"/>
                  </a:lnTo>
                  <a:lnTo>
                    <a:pt x="264" y="66"/>
                  </a:lnTo>
                  <a:lnTo>
                    <a:pt x="256" y="65"/>
                  </a:lnTo>
                  <a:lnTo>
                    <a:pt x="249" y="63"/>
                  </a:lnTo>
                  <a:lnTo>
                    <a:pt x="243" y="61"/>
                  </a:lnTo>
                  <a:lnTo>
                    <a:pt x="234" y="59"/>
                  </a:lnTo>
                  <a:lnTo>
                    <a:pt x="228" y="59"/>
                  </a:lnTo>
                  <a:lnTo>
                    <a:pt x="220" y="57"/>
                  </a:lnTo>
                  <a:lnTo>
                    <a:pt x="213" y="55"/>
                  </a:lnTo>
                  <a:lnTo>
                    <a:pt x="205" y="53"/>
                  </a:lnTo>
                  <a:lnTo>
                    <a:pt x="197" y="53"/>
                  </a:lnTo>
                  <a:lnTo>
                    <a:pt x="190" y="51"/>
                  </a:lnTo>
                  <a:lnTo>
                    <a:pt x="182" y="49"/>
                  </a:lnTo>
                  <a:lnTo>
                    <a:pt x="175" y="47"/>
                  </a:lnTo>
                  <a:lnTo>
                    <a:pt x="167" y="47"/>
                  </a:lnTo>
                  <a:lnTo>
                    <a:pt x="159" y="47"/>
                  </a:lnTo>
                  <a:lnTo>
                    <a:pt x="154" y="47"/>
                  </a:lnTo>
                  <a:lnTo>
                    <a:pt x="144" y="44"/>
                  </a:lnTo>
                  <a:lnTo>
                    <a:pt x="137" y="44"/>
                  </a:lnTo>
                  <a:lnTo>
                    <a:pt x="131" y="42"/>
                  </a:lnTo>
                  <a:lnTo>
                    <a:pt x="123" y="42"/>
                  </a:lnTo>
                  <a:lnTo>
                    <a:pt x="116" y="40"/>
                  </a:lnTo>
                  <a:lnTo>
                    <a:pt x="108" y="40"/>
                  </a:lnTo>
                  <a:lnTo>
                    <a:pt x="101" y="38"/>
                  </a:lnTo>
                  <a:lnTo>
                    <a:pt x="97" y="38"/>
                  </a:lnTo>
                  <a:lnTo>
                    <a:pt x="89" y="36"/>
                  </a:lnTo>
                  <a:lnTo>
                    <a:pt x="82" y="34"/>
                  </a:lnTo>
                  <a:lnTo>
                    <a:pt x="76" y="34"/>
                  </a:lnTo>
                  <a:lnTo>
                    <a:pt x="70" y="34"/>
                  </a:lnTo>
                  <a:lnTo>
                    <a:pt x="64" y="32"/>
                  </a:lnTo>
                  <a:lnTo>
                    <a:pt x="59" y="32"/>
                  </a:lnTo>
                  <a:lnTo>
                    <a:pt x="53" y="30"/>
                  </a:lnTo>
                  <a:lnTo>
                    <a:pt x="49" y="30"/>
                  </a:lnTo>
                  <a:lnTo>
                    <a:pt x="44" y="30"/>
                  </a:lnTo>
                  <a:lnTo>
                    <a:pt x="38" y="28"/>
                  </a:lnTo>
                  <a:lnTo>
                    <a:pt x="34" y="28"/>
                  </a:lnTo>
                  <a:lnTo>
                    <a:pt x="30" y="28"/>
                  </a:lnTo>
                  <a:lnTo>
                    <a:pt x="21" y="27"/>
                  </a:lnTo>
                  <a:lnTo>
                    <a:pt x="15" y="27"/>
                  </a:lnTo>
                  <a:lnTo>
                    <a:pt x="9" y="27"/>
                  </a:lnTo>
                  <a:lnTo>
                    <a:pt x="7" y="27"/>
                  </a:lnTo>
                  <a:lnTo>
                    <a:pt x="4" y="27"/>
                  </a:lnTo>
                  <a:lnTo>
                    <a:pt x="0"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1" name="Freeform 75"/>
            <p:cNvSpPr>
              <a:spLocks/>
            </p:cNvSpPr>
            <p:nvPr/>
          </p:nvSpPr>
          <p:spPr bwMode="auto">
            <a:xfrm>
              <a:off x="4393" y="1811"/>
              <a:ext cx="151" cy="233"/>
            </a:xfrm>
            <a:custGeom>
              <a:avLst/>
              <a:gdLst>
                <a:gd name="T0" fmla="*/ 200 w 302"/>
                <a:gd name="T1" fmla="*/ 26 h 465"/>
                <a:gd name="T2" fmla="*/ 183 w 302"/>
                <a:gd name="T3" fmla="*/ 47 h 465"/>
                <a:gd name="T4" fmla="*/ 166 w 302"/>
                <a:gd name="T5" fmla="*/ 74 h 465"/>
                <a:gd name="T6" fmla="*/ 150 w 302"/>
                <a:gd name="T7" fmla="*/ 98 h 465"/>
                <a:gd name="T8" fmla="*/ 135 w 302"/>
                <a:gd name="T9" fmla="*/ 129 h 465"/>
                <a:gd name="T10" fmla="*/ 118 w 302"/>
                <a:gd name="T11" fmla="*/ 159 h 465"/>
                <a:gd name="T12" fmla="*/ 103 w 302"/>
                <a:gd name="T13" fmla="*/ 190 h 465"/>
                <a:gd name="T14" fmla="*/ 88 w 302"/>
                <a:gd name="T15" fmla="*/ 220 h 465"/>
                <a:gd name="T16" fmla="*/ 74 w 302"/>
                <a:gd name="T17" fmla="*/ 252 h 465"/>
                <a:gd name="T18" fmla="*/ 61 w 302"/>
                <a:gd name="T19" fmla="*/ 283 h 465"/>
                <a:gd name="T20" fmla="*/ 50 w 302"/>
                <a:gd name="T21" fmla="*/ 315 h 465"/>
                <a:gd name="T22" fmla="*/ 38 w 302"/>
                <a:gd name="T23" fmla="*/ 342 h 465"/>
                <a:gd name="T24" fmla="*/ 29 w 302"/>
                <a:gd name="T25" fmla="*/ 368 h 465"/>
                <a:gd name="T26" fmla="*/ 19 w 302"/>
                <a:gd name="T27" fmla="*/ 393 h 465"/>
                <a:gd name="T28" fmla="*/ 12 w 302"/>
                <a:gd name="T29" fmla="*/ 416 h 465"/>
                <a:gd name="T30" fmla="*/ 8 w 302"/>
                <a:gd name="T31" fmla="*/ 433 h 465"/>
                <a:gd name="T32" fmla="*/ 0 w 302"/>
                <a:gd name="T33" fmla="*/ 456 h 465"/>
                <a:gd name="T34" fmla="*/ 2 w 302"/>
                <a:gd name="T35" fmla="*/ 463 h 465"/>
                <a:gd name="T36" fmla="*/ 12 w 302"/>
                <a:gd name="T37" fmla="*/ 446 h 465"/>
                <a:gd name="T38" fmla="*/ 27 w 302"/>
                <a:gd name="T39" fmla="*/ 418 h 465"/>
                <a:gd name="T40" fmla="*/ 34 w 302"/>
                <a:gd name="T41" fmla="*/ 401 h 465"/>
                <a:gd name="T42" fmla="*/ 42 w 302"/>
                <a:gd name="T43" fmla="*/ 384 h 465"/>
                <a:gd name="T44" fmla="*/ 52 w 302"/>
                <a:gd name="T45" fmla="*/ 366 h 465"/>
                <a:gd name="T46" fmla="*/ 59 w 302"/>
                <a:gd name="T47" fmla="*/ 347 h 465"/>
                <a:gd name="T48" fmla="*/ 69 w 302"/>
                <a:gd name="T49" fmla="*/ 327 h 465"/>
                <a:gd name="T50" fmla="*/ 78 w 302"/>
                <a:gd name="T51" fmla="*/ 309 h 465"/>
                <a:gd name="T52" fmla="*/ 88 w 302"/>
                <a:gd name="T53" fmla="*/ 290 h 465"/>
                <a:gd name="T54" fmla="*/ 97 w 302"/>
                <a:gd name="T55" fmla="*/ 271 h 465"/>
                <a:gd name="T56" fmla="*/ 105 w 302"/>
                <a:gd name="T57" fmla="*/ 251 h 465"/>
                <a:gd name="T58" fmla="*/ 114 w 302"/>
                <a:gd name="T59" fmla="*/ 232 h 465"/>
                <a:gd name="T60" fmla="*/ 124 w 302"/>
                <a:gd name="T61" fmla="*/ 214 h 465"/>
                <a:gd name="T62" fmla="*/ 131 w 302"/>
                <a:gd name="T63" fmla="*/ 197 h 465"/>
                <a:gd name="T64" fmla="*/ 141 w 302"/>
                <a:gd name="T65" fmla="*/ 182 h 465"/>
                <a:gd name="T66" fmla="*/ 149 w 302"/>
                <a:gd name="T67" fmla="*/ 165 h 465"/>
                <a:gd name="T68" fmla="*/ 158 w 302"/>
                <a:gd name="T69" fmla="*/ 148 h 465"/>
                <a:gd name="T70" fmla="*/ 169 w 302"/>
                <a:gd name="T71" fmla="*/ 127 h 465"/>
                <a:gd name="T72" fmla="*/ 181 w 302"/>
                <a:gd name="T73" fmla="*/ 108 h 465"/>
                <a:gd name="T74" fmla="*/ 198 w 302"/>
                <a:gd name="T75" fmla="*/ 87 h 465"/>
                <a:gd name="T76" fmla="*/ 217 w 302"/>
                <a:gd name="T77" fmla="*/ 72 h 465"/>
                <a:gd name="T78" fmla="*/ 234 w 302"/>
                <a:gd name="T79" fmla="*/ 55 h 465"/>
                <a:gd name="T80" fmla="*/ 253 w 302"/>
                <a:gd name="T81" fmla="*/ 39 h 465"/>
                <a:gd name="T82" fmla="*/ 270 w 302"/>
                <a:gd name="T83" fmla="*/ 24 h 465"/>
                <a:gd name="T84" fmla="*/ 287 w 302"/>
                <a:gd name="T85" fmla="*/ 11 h 465"/>
                <a:gd name="T86" fmla="*/ 302 w 302"/>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2" h="465">
                  <a:moveTo>
                    <a:pt x="211" y="15"/>
                  </a:moveTo>
                  <a:lnTo>
                    <a:pt x="206" y="20"/>
                  </a:lnTo>
                  <a:lnTo>
                    <a:pt x="200" y="26"/>
                  </a:lnTo>
                  <a:lnTo>
                    <a:pt x="194" y="32"/>
                  </a:lnTo>
                  <a:lnTo>
                    <a:pt x="188" y="41"/>
                  </a:lnTo>
                  <a:lnTo>
                    <a:pt x="183" y="47"/>
                  </a:lnTo>
                  <a:lnTo>
                    <a:pt x="177" y="57"/>
                  </a:lnTo>
                  <a:lnTo>
                    <a:pt x="171" y="64"/>
                  </a:lnTo>
                  <a:lnTo>
                    <a:pt x="166" y="74"/>
                  </a:lnTo>
                  <a:lnTo>
                    <a:pt x="162" y="81"/>
                  </a:lnTo>
                  <a:lnTo>
                    <a:pt x="156" y="91"/>
                  </a:lnTo>
                  <a:lnTo>
                    <a:pt x="150" y="98"/>
                  </a:lnTo>
                  <a:lnTo>
                    <a:pt x="145" y="110"/>
                  </a:lnTo>
                  <a:lnTo>
                    <a:pt x="139" y="119"/>
                  </a:lnTo>
                  <a:lnTo>
                    <a:pt x="135" y="129"/>
                  </a:lnTo>
                  <a:lnTo>
                    <a:pt x="130" y="138"/>
                  </a:lnTo>
                  <a:lnTo>
                    <a:pt x="124" y="150"/>
                  </a:lnTo>
                  <a:lnTo>
                    <a:pt x="118" y="159"/>
                  </a:lnTo>
                  <a:lnTo>
                    <a:pt x="112" y="169"/>
                  </a:lnTo>
                  <a:lnTo>
                    <a:pt x="107" y="178"/>
                  </a:lnTo>
                  <a:lnTo>
                    <a:pt x="103" y="190"/>
                  </a:lnTo>
                  <a:lnTo>
                    <a:pt x="97" y="199"/>
                  </a:lnTo>
                  <a:lnTo>
                    <a:pt x="93" y="211"/>
                  </a:lnTo>
                  <a:lnTo>
                    <a:pt x="88" y="220"/>
                  </a:lnTo>
                  <a:lnTo>
                    <a:pt x="84" y="232"/>
                  </a:lnTo>
                  <a:lnTo>
                    <a:pt x="78" y="241"/>
                  </a:lnTo>
                  <a:lnTo>
                    <a:pt x="74" y="252"/>
                  </a:lnTo>
                  <a:lnTo>
                    <a:pt x="71" y="262"/>
                  </a:lnTo>
                  <a:lnTo>
                    <a:pt x="67" y="273"/>
                  </a:lnTo>
                  <a:lnTo>
                    <a:pt x="61" y="283"/>
                  </a:lnTo>
                  <a:lnTo>
                    <a:pt x="57" y="292"/>
                  </a:lnTo>
                  <a:lnTo>
                    <a:pt x="53" y="304"/>
                  </a:lnTo>
                  <a:lnTo>
                    <a:pt x="50" y="315"/>
                  </a:lnTo>
                  <a:lnTo>
                    <a:pt x="46" y="325"/>
                  </a:lnTo>
                  <a:lnTo>
                    <a:pt x="42" y="332"/>
                  </a:lnTo>
                  <a:lnTo>
                    <a:pt x="38" y="342"/>
                  </a:lnTo>
                  <a:lnTo>
                    <a:pt x="34" y="351"/>
                  </a:lnTo>
                  <a:lnTo>
                    <a:pt x="31" y="359"/>
                  </a:lnTo>
                  <a:lnTo>
                    <a:pt x="29" y="368"/>
                  </a:lnTo>
                  <a:lnTo>
                    <a:pt x="25" y="378"/>
                  </a:lnTo>
                  <a:lnTo>
                    <a:pt x="23" y="387"/>
                  </a:lnTo>
                  <a:lnTo>
                    <a:pt x="19" y="393"/>
                  </a:lnTo>
                  <a:lnTo>
                    <a:pt x="17" y="401"/>
                  </a:lnTo>
                  <a:lnTo>
                    <a:pt x="14" y="408"/>
                  </a:lnTo>
                  <a:lnTo>
                    <a:pt x="12" y="416"/>
                  </a:lnTo>
                  <a:lnTo>
                    <a:pt x="10" y="422"/>
                  </a:lnTo>
                  <a:lnTo>
                    <a:pt x="8" y="427"/>
                  </a:lnTo>
                  <a:lnTo>
                    <a:pt x="8" y="433"/>
                  </a:lnTo>
                  <a:lnTo>
                    <a:pt x="6" y="441"/>
                  </a:lnTo>
                  <a:lnTo>
                    <a:pt x="2" y="448"/>
                  </a:lnTo>
                  <a:lnTo>
                    <a:pt x="0" y="456"/>
                  </a:lnTo>
                  <a:lnTo>
                    <a:pt x="0" y="462"/>
                  </a:lnTo>
                  <a:lnTo>
                    <a:pt x="0" y="465"/>
                  </a:lnTo>
                  <a:lnTo>
                    <a:pt x="2" y="463"/>
                  </a:lnTo>
                  <a:lnTo>
                    <a:pt x="4" y="460"/>
                  </a:lnTo>
                  <a:lnTo>
                    <a:pt x="8" y="456"/>
                  </a:lnTo>
                  <a:lnTo>
                    <a:pt x="12" y="446"/>
                  </a:lnTo>
                  <a:lnTo>
                    <a:pt x="15" y="437"/>
                  </a:lnTo>
                  <a:lnTo>
                    <a:pt x="21" y="425"/>
                  </a:lnTo>
                  <a:lnTo>
                    <a:pt x="27" y="418"/>
                  </a:lnTo>
                  <a:lnTo>
                    <a:pt x="29" y="412"/>
                  </a:lnTo>
                  <a:lnTo>
                    <a:pt x="31" y="406"/>
                  </a:lnTo>
                  <a:lnTo>
                    <a:pt x="34" y="401"/>
                  </a:lnTo>
                  <a:lnTo>
                    <a:pt x="36" y="395"/>
                  </a:lnTo>
                  <a:lnTo>
                    <a:pt x="38" y="389"/>
                  </a:lnTo>
                  <a:lnTo>
                    <a:pt x="42" y="384"/>
                  </a:lnTo>
                  <a:lnTo>
                    <a:pt x="44" y="378"/>
                  </a:lnTo>
                  <a:lnTo>
                    <a:pt x="48" y="372"/>
                  </a:lnTo>
                  <a:lnTo>
                    <a:pt x="52" y="366"/>
                  </a:lnTo>
                  <a:lnTo>
                    <a:pt x="53" y="359"/>
                  </a:lnTo>
                  <a:lnTo>
                    <a:pt x="57" y="353"/>
                  </a:lnTo>
                  <a:lnTo>
                    <a:pt x="59" y="347"/>
                  </a:lnTo>
                  <a:lnTo>
                    <a:pt x="63" y="340"/>
                  </a:lnTo>
                  <a:lnTo>
                    <a:pt x="67" y="334"/>
                  </a:lnTo>
                  <a:lnTo>
                    <a:pt x="69" y="327"/>
                  </a:lnTo>
                  <a:lnTo>
                    <a:pt x="73" y="321"/>
                  </a:lnTo>
                  <a:lnTo>
                    <a:pt x="74" y="315"/>
                  </a:lnTo>
                  <a:lnTo>
                    <a:pt x="78" y="309"/>
                  </a:lnTo>
                  <a:lnTo>
                    <a:pt x="80" y="302"/>
                  </a:lnTo>
                  <a:lnTo>
                    <a:pt x="84" y="296"/>
                  </a:lnTo>
                  <a:lnTo>
                    <a:pt x="88" y="290"/>
                  </a:lnTo>
                  <a:lnTo>
                    <a:pt x="92" y="283"/>
                  </a:lnTo>
                  <a:lnTo>
                    <a:pt x="93" y="277"/>
                  </a:lnTo>
                  <a:lnTo>
                    <a:pt x="97" y="271"/>
                  </a:lnTo>
                  <a:lnTo>
                    <a:pt x="101" y="264"/>
                  </a:lnTo>
                  <a:lnTo>
                    <a:pt x="103" y="258"/>
                  </a:lnTo>
                  <a:lnTo>
                    <a:pt x="105" y="251"/>
                  </a:lnTo>
                  <a:lnTo>
                    <a:pt x="109" y="245"/>
                  </a:lnTo>
                  <a:lnTo>
                    <a:pt x="112" y="239"/>
                  </a:lnTo>
                  <a:lnTo>
                    <a:pt x="114" y="232"/>
                  </a:lnTo>
                  <a:lnTo>
                    <a:pt x="118" y="226"/>
                  </a:lnTo>
                  <a:lnTo>
                    <a:pt x="122" y="222"/>
                  </a:lnTo>
                  <a:lnTo>
                    <a:pt x="124" y="214"/>
                  </a:lnTo>
                  <a:lnTo>
                    <a:pt x="128" y="209"/>
                  </a:lnTo>
                  <a:lnTo>
                    <a:pt x="130" y="203"/>
                  </a:lnTo>
                  <a:lnTo>
                    <a:pt x="131" y="197"/>
                  </a:lnTo>
                  <a:lnTo>
                    <a:pt x="135" y="193"/>
                  </a:lnTo>
                  <a:lnTo>
                    <a:pt x="137" y="188"/>
                  </a:lnTo>
                  <a:lnTo>
                    <a:pt x="141" y="182"/>
                  </a:lnTo>
                  <a:lnTo>
                    <a:pt x="143" y="176"/>
                  </a:lnTo>
                  <a:lnTo>
                    <a:pt x="145" y="171"/>
                  </a:lnTo>
                  <a:lnTo>
                    <a:pt x="149" y="165"/>
                  </a:lnTo>
                  <a:lnTo>
                    <a:pt x="150" y="161"/>
                  </a:lnTo>
                  <a:lnTo>
                    <a:pt x="152" y="157"/>
                  </a:lnTo>
                  <a:lnTo>
                    <a:pt x="158" y="148"/>
                  </a:lnTo>
                  <a:lnTo>
                    <a:pt x="162" y="140"/>
                  </a:lnTo>
                  <a:lnTo>
                    <a:pt x="166" y="133"/>
                  </a:lnTo>
                  <a:lnTo>
                    <a:pt x="169" y="127"/>
                  </a:lnTo>
                  <a:lnTo>
                    <a:pt x="171" y="121"/>
                  </a:lnTo>
                  <a:lnTo>
                    <a:pt x="175" y="117"/>
                  </a:lnTo>
                  <a:lnTo>
                    <a:pt x="181" y="108"/>
                  </a:lnTo>
                  <a:lnTo>
                    <a:pt x="190" y="98"/>
                  </a:lnTo>
                  <a:lnTo>
                    <a:pt x="194" y="93"/>
                  </a:lnTo>
                  <a:lnTo>
                    <a:pt x="198" y="87"/>
                  </a:lnTo>
                  <a:lnTo>
                    <a:pt x="204" y="81"/>
                  </a:lnTo>
                  <a:lnTo>
                    <a:pt x="211" y="78"/>
                  </a:lnTo>
                  <a:lnTo>
                    <a:pt x="217" y="72"/>
                  </a:lnTo>
                  <a:lnTo>
                    <a:pt x="223" y="66"/>
                  </a:lnTo>
                  <a:lnTo>
                    <a:pt x="228" y="60"/>
                  </a:lnTo>
                  <a:lnTo>
                    <a:pt x="234" y="55"/>
                  </a:lnTo>
                  <a:lnTo>
                    <a:pt x="240" y="49"/>
                  </a:lnTo>
                  <a:lnTo>
                    <a:pt x="247" y="43"/>
                  </a:lnTo>
                  <a:lnTo>
                    <a:pt x="253" y="39"/>
                  </a:lnTo>
                  <a:lnTo>
                    <a:pt x="259" y="34"/>
                  </a:lnTo>
                  <a:lnTo>
                    <a:pt x="264" y="30"/>
                  </a:lnTo>
                  <a:lnTo>
                    <a:pt x="270" y="24"/>
                  </a:lnTo>
                  <a:lnTo>
                    <a:pt x="276" y="19"/>
                  </a:lnTo>
                  <a:lnTo>
                    <a:pt x="283" y="15"/>
                  </a:lnTo>
                  <a:lnTo>
                    <a:pt x="287" y="11"/>
                  </a:lnTo>
                  <a:lnTo>
                    <a:pt x="293" y="7"/>
                  </a:lnTo>
                  <a:lnTo>
                    <a:pt x="297" y="3"/>
                  </a:lnTo>
                  <a:lnTo>
                    <a:pt x="302" y="0"/>
                  </a:lnTo>
                  <a:lnTo>
                    <a:pt x="211" y="15"/>
                  </a:lnTo>
                  <a:lnTo>
                    <a:pt x="2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2" name="Freeform 76"/>
            <p:cNvSpPr>
              <a:spLocks/>
            </p:cNvSpPr>
            <p:nvPr/>
          </p:nvSpPr>
          <p:spPr bwMode="auto">
            <a:xfrm>
              <a:off x="4464" y="1884"/>
              <a:ext cx="120" cy="200"/>
            </a:xfrm>
            <a:custGeom>
              <a:avLst/>
              <a:gdLst>
                <a:gd name="T0" fmla="*/ 34 w 239"/>
                <a:gd name="T1" fmla="*/ 388 h 399"/>
                <a:gd name="T2" fmla="*/ 44 w 239"/>
                <a:gd name="T3" fmla="*/ 373 h 399"/>
                <a:gd name="T4" fmla="*/ 51 w 239"/>
                <a:gd name="T5" fmla="*/ 355 h 399"/>
                <a:gd name="T6" fmla="*/ 59 w 239"/>
                <a:gd name="T7" fmla="*/ 336 h 399"/>
                <a:gd name="T8" fmla="*/ 68 w 239"/>
                <a:gd name="T9" fmla="*/ 317 h 399"/>
                <a:gd name="T10" fmla="*/ 78 w 239"/>
                <a:gd name="T11" fmla="*/ 297 h 399"/>
                <a:gd name="T12" fmla="*/ 87 w 239"/>
                <a:gd name="T13" fmla="*/ 276 h 399"/>
                <a:gd name="T14" fmla="*/ 97 w 239"/>
                <a:gd name="T15" fmla="*/ 257 h 399"/>
                <a:gd name="T16" fmla="*/ 106 w 239"/>
                <a:gd name="T17" fmla="*/ 236 h 399"/>
                <a:gd name="T18" fmla="*/ 116 w 239"/>
                <a:gd name="T19" fmla="*/ 215 h 399"/>
                <a:gd name="T20" fmla="*/ 127 w 239"/>
                <a:gd name="T21" fmla="*/ 196 h 399"/>
                <a:gd name="T22" fmla="*/ 135 w 239"/>
                <a:gd name="T23" fmla="*/ 175 h 399"/>
                <a:gd name="T24" fmla="*/ 146 w 239"/>
                <a:gd name="T25" fmla="*/ 154 h 399"/>
                <a:gd name="T26" fmla="*/ 154 w 239"/>
                <a:gd name="T27" fmla="*/ 135 h 399"/>
                <a:gd name="T28" fmla="*/ 165 w 239"/>
                <a:gd name="T29" fmla="*/ 116 h 399"/>
                <a:gd name="T30" fmla="*/ 175 w 239"/>
                <a:gd name="T31" fmla="*/ 99 h 399"/>
                <a:gd name="T32" fmla="*/ 182 w 239"/>
                <a:gd name="T33" fmla="*/ 80 h 399"/>
                <a:gd name="T34" fmla="*/ 192 w 239"/>
                <a:gd name="T35" fmla="*/ 65 h 399"/>
                <a:gd name="T36" fmla="*/ 201 w 239"/>
                <a:gd name="T37" fmla="*/ 51 h 399"/>
                <a:gd name="T38" fmla="*/ 218 w 239"/>
                <a:gd name="T39" fmla="*/ 27 h 399"/>
                <a:gd name="T40" fmla="*/ 234 w 239"/>
                <a:gd name="T41" fmla="*/ 11 h 399"/>
                <a:gd name="T42" fmla="*/ 239 w 239"/>
                <a:gd name="T43" fmla="*/ 0 h 399"/>
                <a:gd name="T44" fmla="*/ 226 w 239"/>
                <a:gd name="T45" fmla="*/ 11 h 399"/>
                <a:gd name="T46" fmla="*/ 213 w 239"/>
                <a:gd name="T47" fmla="*/ 27 h 399"/>
                <a:gd name="T48" fmla="*/ 194 w 239"/>
                <a:gd name="T49" fmla="*/ 44 h 399"/>
                <a:gd name="T50" fmla="*/ 175 w 239"/>
                <a:gd name="T51" fmla="*/ 70 h 399"/>
                <a:gd name="T52" fmla="*/ 154 w 239"/>
                <a:gd name="T53" fmla="*/ 97 h 399"/>
                <a:gd name="T54" fmla="*/ 140 w 239"/>
                <a:gd name="T55" fmla="*/ 116 h 399"/>
                <a:gd name="T56" fmla="*/ 131 w 239"/>
                <a:gd name="T57" fmla="*/ 133 h 399"/>
                <a:gd name="T58" fmla="*/ 120 w 239"/>
                <a:gd name="T59" fmla="*/ 150 h 399"/>
                <a:gd name="T60" fmla="*/ 112 w 239"/>
                <a:gd name="T61" fmla="*/ 167 h 399"/>
                <a:gd name="T62" fmla="*/ 101 w 239"/>
                <a:gd name="T63" fmla="*/ 184 h 399"/>
                <a:gd name="T64" fmla="*/ 91 w 239"/>
                <a:gd name="T65" fmla="*/ 201 h 399"/>
                <a:gd name="T66" fmla="*/ 83 w 239"/>
                <a:gd name="T67" fmla="*/ 219 h 399"/>
                <a:gd name="T68" fmla="*/ 74 w 239"/>
                <a:gd name="T69" fmla="*/ 234 h 399"/>
                <a:gd name="T70" fmla="*/ 66 w 239"/>
                <a:gd name="T71" fmla="*/ 249 h 399"/>
                <a:gd name="T72" fmla="*/ 57 w 239"/>
                <a:gd name="T73" fmla="*/ 270 h 399"/>
                <a:gd name="T74" fmla="*/ 44 w 239"/>
                <a:gd name="T75" fmla="*/ 298 h 399"/>
                <a:gd name="T76" fmla="*/ 30 w 239"/>
                <a:gd name="T77" fmla="*/ 323 h 399"/>
                <a:gd name="T78" fmla="*/ 21 w 239"/>
                <a:gd name="T79" fmla="*/ 344 h 399"/>
                <a:gd name="T80" fmla="*/ 13 w 239"/>
                <a:gd name="T81" fmla="*/ 361 h 399"/>
                <a:gd name="T82" fmla="*/ 7 w 239"/>
                <a:gd name="T83" fmla="*/ 376 h 399"/>
                <a:gd name="T84" fmla="*/ 0 w 239"/>
                <a:gd name="T85" fmla="*/ 394 h 399"/>
                <a:gd name="T86" fmla="*/ 30 w 239"/>
                <a:gd name="T87"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399">
                  <a:moveTo>
                    <a:pt x="30" y="399"/>
                  </a:moveTo>
                  <a:lnTo>
                    <a:pt x="32" y="394"/>
                  </a:lnTo>
                  <a:lnTo>
                    <a:pt x="34" y="388"/>
                  </a:lnTo>
                  <a:lnTo>
                    <a:pt x="38" y="382"/>
                  </a:lnTo>
                  <a:lnTo>
                    <a:pt x="40" y="376"/>
                  </a:lnTo>
                  <a:lnTo>
                    <a:pt x="44" y="373"/>
                  </a:lnTo>
                  <a:lnTo>
                    <a:pt x="45" y="367"/>
                  </a:lnTo>
                  <a:lnTo>
                    <a:pt x="49" y="361"/>
                  </a:lnTo>
                  <a:lnTo>
                    <a:pt x="51" y="355"/>
                  </a:lnTo>
                  <a:lnTo>
                    <a:pt x="53" y="348"/>
                  </a:lnTo>
                  <a:lnTo>
                    <a:pt x="57" y="342"/>
                  </a:lnTo>
                  <a:lnTo>
                    <a:pt x="59" y="336"/>
                  </a:lnTo>
                  <a:lnTo>
                    <a:pt x="63" y="331"/>
                  </a:lnTo>
                  <a:lnTo>
                    <a:pt x="64" y="323"/>
                  </a:lnTo>
                  <a:lnTo>
                    <a:pt x="68" y="317"/>
                  </a:lnTo>
                  <a:lnTo>
                    <a:pt x="72" y="310"/>
                  </a:lnTo>
                  <a:lnTo>
                    <a:pt x="76" y="304"/>
                  </a:lnTo>
                  <a:lnTo>
                    <a:pt x="78" y="297"/>
                  </a:lnTo>
                  <a:lnTo>
                    <a:pt x="82" y="291"/>
                  </a:lnTo>
                  <a:lnTo>
                    <a:pt x="83" y="283"/>
                  </a:lnTo>
                  <a:lnTo>
                    <a:pt x="87" y="276"/>
                  </a:lnTo>
                  <a:lnTo>
                    <a:pt x="89" y="270"/>
                  </a:lnTo>
                  <a:lnTo>
                    <a:pt x="93" y="262"/>
                  </a:lnTo>
                  <a:lnTo>
                    <a:pt x="97" y="257"/>
                  </a:lnTo>
                  <a:lnTo>
                    <a:pt x="101" y="249"/>
                  </a:lnTo>
                  <a:lnTo>
                    <a:pt x="102" y="241"/>
                  </a:lnTo>
                  <a:lnTo>
                    <a:pt x="106" y="236"/>
                  </a:lnTo>
                  <a:lnTo>
                    <a:pt x="110" y="228"/>
                  </a:lnTo>
                  <a:lnTo>
                    <a:pt x="114" y="222"/>
                  </a:lnTo>
                  <a:lnTo>
                    <a:pt x="116" y="215"/>
                  </a:lnTo>
                  <a:lnTo>
                    <a:pt x="120" y="209"/>
                  </a:lnTo>
                  <a:lnTo>
                    <a:pt x="123" y="201"/>
                  </a:lnTo>
                  <a:lnTo>
                    <a:pt x="127" y="196"/>
                  </a:lnTo>
                  <a:lnTo>
                    <a:pt x="129" y="188"/>
                  </a:lnTo>
                  <a:lnTo>
                    <a:pt x="133" y="181"/>
                  </a:lnTo>
                  <a:lnTo>
                    <a:pt x="135" y="175"/>
                  </a:lnTo>
                  <a:lnTo>
                    <a:pt x="139" y="167"/>
                  </a:lnTo>
                  <a:lnTo>
                    <a:pt x="142" y="160"/>
                  </a:lnTo>
                  <a:lnTo>
                    <a:pt x="146" y="154"/>
                  </a:lnTo>
                  <a:lnTo>
                    <a:pt x="148" y="146"/>
                  </a:lnTo>
                  <a:lnTo>
                    <a:pt x="152" y="141"/>
                  </a:lnTo>
                  <a:lnTo>
                    <a:pt x="154" y="135"/>
                  </a:lnTo>
                  <a:lnTo>
                    <a:pt x="158" y="127"/>
                  </a:lnTo>
                  <a:lnTo>
                    <a:pt x="161" y="122"/>
                  </a:lnTo>
                  <a:lnTo>
                    <a:pt x="165" y="116"/>
                  </a:lnTo>
                  <a:lnTo>
                    <a:pt x="167" y="110"/>
                  </a:lnTo>
                  <a:lnTo>
                    <a:pt x="171" y="105"/>
                  </a:lnTo>
                  <a:lnTo>
                    <a:pt x="175" y="99"/>
                  </a:lnTo>
                  <a:lnTo>
                    <a:pt x="178" y="93"/>
                  </a:lnTo>
                  <a:lnTo>
                    <a:pt x="180" y="86"/>
                  </a:lnTo>
                  <a:lnTo>
                    <a:pt x="182" y="80"/>
                  </a:lnTo>
                  <a:lnTo>
                    <a:pt x="186" y="76"/>
                  </a:lnTo>
                  <a:lnTo>
                    <a:pt x="190" y="70"/>
                  </a:lnTo>
                  <a:lnTo>
                    <a:pt x="192" y="65"/>
                  </a:lnTo>
                  <a:lnTo>
                    <a:pt x="196" y="59"/>
                  </a:lnTo>
                  <a:lnTo>
                    <a:pt x="198" y="55"/>
                  </a:lnTo>
                  <a:lnTo>
                    <a:pt x="201" y="51"/>
                  </a:lnTo>
                  <a:lnTo>
                    <a:pt x="207" y="42"/>
                  </a:lnTo>
                  <a:lnTo>
                    <a:pt x="213" y="34"/>
                  </a:lnTo>
                  <a:lnTo>
                    <a:pt x="218" y="27"/>
                  </a:lnTo>
                  <a:lnTo>
                    <a:pt x="226" y="21"/>
                  </a:lnTo>
                  <a:lnTo>
                    <a:pt x="230" y="15"/>
                  </a:lnTo>
                  <a:lnTo>
                    <a:pt x="234" y="11"/>
                  </a:lnTo>
                  <a:lnTo>
                    <a:pt x="236" y="6"/>
                  </a:lnTo>
                  <a:lnTo>
                    <a:pt x="239" y="4"/>
                  </a:lnTo>
                  <a:lnTo>
                    <a:pt x="239" y="0"/>
                  </a:lnTo>
                  <a:lnTo>
                    <a:pt x="236" y="2"/>
                  </a:lnTo>
                  <a:lnTo>
                    <a:pt x="230" y="8"/>
                  </a:lnTo>
                  <a:lnTo>
                    <a:pt x="226" y="11"/>
                  </a:lnTo>
                  <a:lnTo>
                    <a:pt x="222" y="15"/>
                  </a:lnTo>
                  <a:lnTo>
                    <a:pt x="217" y="21"/>
                  </a:lnTo>
                  <a:lnTo>
                    <a:pt x="213" y="27"/>
                  </a:lnTo>
                  <a:lnTo>
                    <a:pt x="207" y="32"/>
                  </a:lnTo>
                  <a:lnTo>
                    <a:pt x="201" y="38"/>
                  </a:lnTo>
                  <a:lnTo>
                    <a:pt x="194" y="44"/>
                  </a:lnTo>
                  <a:lnTo>
                    <a:pt x="188" y="53"/>
                  </a:lnTo>
                  <a:lnTo>
                    <a:pt x="180" y="61"/>
                  </a:lnTo>
                  <a:lnTo>
                    <a:pt x="175" y="70"/>
                  </a:lnTo>
                  <a:lnTo>
                    <a:pt x="169" y="78"/>
                  </a:lnTo>
                  <a:lnTo>
                    <a:pt x="161" y="87"/>
                  </a:lnTo>
                  <a:lnTo>
                    <a:pt x="154" y="97"/>
                  </a:lnTo>
                  <a:lnTo>
                    <a:pt x="148" y="106"/>
                  </a:lnTo>
                  <a:lnTo>
                    <a:pt x="144" y="112"/>
                  </a:lnTo>
                  <a:lnTo>
                    <a:pt x="140" y="116"/>
                  </a:lnTo>
                  <a:lnTo>
                    <a:pt x="137" y="122"/>
                  </a:lnTo>
                  <a:lnTo>
                    <a:pt x="135" y="127"/>
                  </a:lnTo>
                  <a:lnTo>
                    <a:pt x="131" y="133"/>
                  </a:lnTo>
                  <a:lnTo>
                    <a:pt x="127" y="139"/>
                  </a:lnTo>
                  <a:lnTo>
                    <a:pt x="123" y="144"/>
                  </a:lnTo>
                  <a:lnTo>
                    <a:pt x="120" y="150"/>
                  </a:lnTo>
                  <a:lnTo>
                    <a:pt x="116" y="156"/>
                  </a:lnTo>
                  <a:lnTo>
                    <a:pt x="114" y="162"/>
                  </a:lnTo>
                  <a:lnTo>
                    <a:pt x="112" y="167"/>
                  </a:lnTo>
                  <a:lnTo>
                    <a:pt x="108" y="175"/>
                  </a:lnTo>
                  <a:lnTo>
                    <a:pt x="104" y="179"/>
                  </a:lnTo>
                  <a:lnTo>
                    <a:pt x="101" y="184"/>
                  </a:lnTo>
                  <a:lnTo>
                    <a:pt x="97" y="190"/>
                  </a:lnTo>
                  <a:lnTo>
                    <a:pt x="95" y="196"/>
                  </a:lnTo>
                  <a:lnTo>
                    <a:pt x="91" y="201"/>
                  </a:lnTo>
                  <a:lnTo>
                    <a:pt x="89" y="207"/>
                  </a:lnTo>
                  <a:lnTo>
                    <a:pt x="85" y="213"/>
                  </a:lnTo>
                  <a:lnTo>
                    <a:pt x="83" y="219"/>
                  </a:lnTo>
                  <a:lnTo>
                    <a:pt x="80" y="222"/>
                  </a:lnTo>
                  <a:lnTo>
                    <a:pt x="78" y="228"/>
                  </a:lnTo>
                  <a:lnTo>
                    <a:pt x="74" y="234"/>
                  </a:lnTo>
                  <a:lnTo>
                    <a:pt x="72" y="240"/>
                  </a:lnTo>
                  <a:lnTo>
                    <a:pt x="68" y="243"/>
                  </a:lnTo>
                  <a:lnTo>
                    <a:pt x="66" y="249"/>
                  </a:lnTo>
                  <a:lnTo>
                    <a:pt x="64" y="255"/>
                  </a:lnTo>
                  <a:lnTo>
                    <a:pt x="63" y="260"/>
                  </a:lnTo>
                  <a:lnTo>
                    <a:pt x="57" y="270"/>
                  </a:lnTo>
                  <a:lnTo>
                    <a:pt x="51" y="279"/>
                  </a:lnTo>
                  <a:lnTo>
                    <a:pt x="47" y="289"/>
                  </a:lnTo>
                  <a:lnTo>
                    <a:pt x="44" y="298"/>
                  </a:lnTo>
                  <a:lnTo>
                    <a:pt x="38" y="306"/>
                  </a:lnTo>
                  <a:lnTo>
                    <a:pt x="34" y="314"/>
                  </a:lnTo>
                  <a:lnTo>
                    <a:pt x="30" y="323"/>
                  </a:lnTo>
                  <a:lnTo>
                    <a:pt x="28" y="331"/>
                  </a:lnTo>
                  <a:lnTo>
                    <a:pt x="25" y="338"/>
                  </a:lnTo>
                  <a:lnTo>
                    <a:pt x="21" y="344"/>
                  </a:lnTo>
                  <a:lnTo>
                    <a:pt x="19" y="350"/>
                  </a:lnTo>
                  <a:lnTo>
                    <a:pt x="15" y="357"/>
                  </a:lnTo>
                  <a:lnTo>
                    <a:pt x="13" y="361"/>
                  </a:lnTo>
                  <a:lnTo>
                    <a:pt x="9" y="367"/>
                  </a:lnTo>
                  <a:lnTo>
                    <a:pt x="7" y="373"/>
                  </a:lnTo>
                  <a:lnTo>
                    <a:pt x="7" y="376"/>
                  </a:lnTo>
                  <a:lnTo>
                    <a:pt x="4" y="384"/>
                  </a:lnTo>
                  <a:lnTo>
                    <a:pt x="2" y="390"/>
                  </a:lnTo>
                  <a:lnTo>
                    <a:pt x="0" y="394"/>
                  </a:lnTo>
                  <a:lnTo>
                    <a:pt x="0" y="395"/>
                  </a:lnTo>
                  <a:lnTo>
                    <a:pt x="30" y="399"/>
                  </a:lnTo>
                  <a:lnTo>
                    <a:pt x="30" y="3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3" name="Freeform 77"/>
            <p:cNvSpPr>
              <a:spLocks/>
            </p:cNvSpPr>
            <p:nvPr/>
          </p:nvSpPr>
          <p:spPr bwMode="auto">
            <a:xfrm>
              <a:off x="4425" y="1999"/>
              <a:ext cx="50" cy="75"/>
            </a:xfrm>
            <a:custGeom>
              <a:avLst/>
              <a:gdLst>
                <a:gd name="T0" fmla="*/ 68 w 101"/>
                <a:gd name="T1" fmla="*/ 0 h 150"/>
                <a:gd name="T2" fmla="*/ 63 w 101"/>
                <a:gd name="T3" fmla="*/ 8 h 150"/>
                <a:gd name="T4" fmla="*/ 59 w 101"/>
                <a:gd name="T5" fmla="*/ 13 h 150"/>
                <a:gd name="T6" fmla="*/ 53 w 101"/>
                <a:gd name="T7" fmla="*/ 21 h 150"/>
                <a:gd name="T8" fmla="*/ 49 w 101"/>
                <a:gd name="T9" fmla="*/ 31 h 150"/>
                <a:gd name="T10" fmla="*/ 46 w 101"/>
                <a:gd name="T11" fmla="*/ 38 h 150"/>
                <a:gd name="T12" fmla="*/ 42 w 101"/>
                <a:gd name="T13" fmla="*/ 44 h 150"/>
                <a:gd name="T14" fmla="*/ 36 w 101"/>
                <a:gd name="T15" fmla="*/ 51 h 150"/>
                <a:gd name="T16" fmla="*/ 34 w 101"/>
                <a:gd name="T17" fmla="*/ 61 h 150"/>
                <a:gd name="T18" fmla="*/ 30 w 101"/>
                <a:gd name="T19" fmla="*/ 67 h 150"/>
                <a:gd name="T20" fmla="*/ 27 w 101"/>
                <a:gd name="T21" fmla="*/ 74 h 150"/>
                <a:gd name="T22" fmla="*/ 25 w 101"/>
                <a:gd name="T23" fmla="*/ 82 h 150"/>
                <a:gd name="T24" fmla="*/ 21 w 101"/>
                <a:gd name="T25" fmla="*/ 89 h 150"/>
                <a:gd name="T26" fmla="*/ 17 w 101"/>
                <a:gd name="T27" fmla="*/ 95 h 150"/>
                <a:gd name="T28" fmla="*/ 15 w 101"/>
                <a:gd name="T29" fmla="*/ 103 h 150"/>
                <a:gd name="T30" fmla="*/ 13 w 101"/>
                <a:gd name="T31" fmla="*/ 108 h 150"/>
                <a:gd name="T32" fmla="*/ 11 w 101"/>
                <a:gd name="T33" fmla="*/ 114 h 150"/>
                <a:gd name="T34" fmla="*/ 8 w 101"/>
                <a:gd name="T35" fmla="*/ 118 h 150"/>
                <a:gd name="T36" fmla="*/ 8 w 101"/>
                <a:gd name="T37" fmla="*/ 124 h 150"/>
                <a:gd name="T38" fmla="*/ 6 w 101"/>
                <a:gd name="T39" fmla="*/ 129 h 150"/>
                <a:gd name="T40" fmla="*/ 4 w 101"/>
                <a:gd name="T41" fmla="*/ 133 h 150"/>
                <a:gd name="T42" fmla="*/ 2 w 101"/>
                <a:gd name="T43" fmla="*/ 141 h 150"/>
                <a:gd name="T44" fmla="*/ 2 w 101"/>
                <a:gd name="T45" fmla="*/ 146 h 150"/>
                <a:gd name="T46" fmla="*/ 0 w 101"/>
                <a:gd name="T47" fmla="*/ 148 h 150"/>
                <a:gd name="T48" fmla="*/ 2 w 101"/>
                <a:gd name="T49" fmla="*/ 150 h 150"/>
                <a:gd name="T50" fmla="*/ 4 w 101"/>
                <a:gd name="T51" fmla="*/ 148 h 150"/>
                <a:gd name="T52" fmla="*/ 8 w 101"/>
                <a:gd name="T53" fmla="*/ 145 h 150"/>
                <a:gd name="T54" fmla="*/ 11 w 101"/>
                <a:gd name="T55" fmla="*/ 137 h 150"/>
                <a:gd name="T56" fmla="*/ 17 w 101"/>
                <a:gd name="T57" fmla="*/ 129 h 150"/>
                <a:gd name="T58" fmla="*/ 23 w 101"/>
                <a:gd name="T59" fmla="*/ 120 h 150"/>
                <a:gd name="T60" fmla="*/ 30 w 101"/>
                <a:gd name="T61" fmla="*/ 112 h 150"/>
                <a:gd name="T62" fmla="*/ 34 w 101"/>
                <a:gd name="T63" fmla="*/ 107 h 150"/>
                <a:gd name="T64" fmla="*/ 38 w 101"/>
                <a:gd name="T65" fmla="*/ 103 h 150"/>
                <a:gd name="T66" fmla="*/ 42 w 101"/>
                <a:gd name="T67" fmla="*/ 97 h 150"/>
                <a:gd name="T68" fmla="*/ 46 w 101"/>
                <a:gd name="T69" fmla="*/ 91 h 150"/>
                <a:gd name="T70" fmla="*/ 53 w 101"/>
                <a:gd name="T71" fmla="*/ 82 h 150"/>
                <a:gd name="T72" fmla="*/ 63 w 101"/>
                <a:gd name="T73" fmla="*/ 72 h 150"/>
                <a:gd name="T74" fmla="*/ 68 w 101"/>
                <a:gd name="T75" fmla="*/ 63 h 150"/>
                <a:gd name="T76" fmla="*/ 76 w 101"/>
                <a:gd name="T77" fmla="*/ 53 h 150"/>
                <a:gd name="T78" fmla="*/ 82 w 101"/>
                <a:gd name="T79" fmla="*/ 44 h 150"/>
                <a:gd name="T80" fmla="*/ 89 w 101"/>
                <a:gd name="T81" fmla="*/ 38 h 150"/>
                <a:gd name="T82" fmla="*/ 93 w 101"/>
                <a:gd name="T83" fmla="*/ 32 h 150"/>
                <a:gd name="T84" fmla="*/ 97 w 101"/>
                <a:gd name="T85" fmla="*/ 29 h 150"/>
                <a:gd name="T86" fmla="*/ 99 w 101"/>
                <a:gd name="T87" fmla="*/ 25 h 150"/>
                <a:gd name="T88" fmla="*/ 101 w 101"/>
                <a:gd name="T89" fmla="*/ 25 h 150"/>
                <a:gd name="T90" fmla="*/ 68 w 101"/>
                <a:gd name="T91" fmla="*/ 0 h 150"/>
                <a:gd name="T92" fmla="*/ 68 w 101"/>
                <a:gd name="T9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 h="150">
                  <a:moveTo>
                    <a:pt x="68" y="0"/>
                  </a:moveTo>
                  <a:lnTo>
                    <a:pt x="63" y="8"/>
                  </a:lnTo>
                  <a:lnTo>
                    <a:pt x="59" y="13"/>
                  </a:lnTo>
                  <a:lnTo>
                    <a:pt x="53" y="21"/>
                  </a:lnTo>
                  <a:lnTo>
                    <a:pt x="49" y="31"/>
                  </a:lnTo>
                  <a:lnTo>
                    <a:pt x="46" y="38"/>
                  </a:lnTo>
                  <a:lnTo>
                    <a:pt x="42" y="44"/>
                  </a:lnTo>
                  <a:lnTo>
                    <a:pt x="36" y="51"/>
                  </a:lnTo>
                  <a:lnTo>
                    <a:pt x="34" y="61"/>
                  </a:lnTo>
                  <a:lnTo>
                    <a:pt x="30" y="67"/>
                  </a:lnTo>
                  <a:lnTo>
                    <a:pt x="27" y="74"/>
                  </a:lnTo>
                  <a:lnTo>
                    <a:pt x="25" y="82"/>
                  </a:lnTo>
                  <a:lnTo>
                    <a:pt x="21" y="89"/>
                  </a:lnTo>
                  <a:lnTo>
                    <a:pt x="17" y="95"/>
                  </a:lnTo>
                  <a:lnTo>
                    <a:pt x="15" y="103"/>
                  </a:lnTo>
                  <a:lnTo>
                    <a:pt x="13" y="108"/>
                  </a:lnTo>
                  <a:lnTo>
                    <a:pt x="11" y="114"/>
                  </a:lnTo>
                  <a:lnTo>
                    <a:pt x="8" y="118"/>
                  </a:lnTo>
                  <a:lnTo>
                    <a:pt x="8" y="124"/>
                  </a:lnTo>
                  <a:lnTo>
                    <a:pt x="6" y="129"/>
                  </a:lnTo>
                  <a:lnTo>
                    <a:pt x="4" y="133"/>
                  </a:lnTo>
                  <a:lnTo>
                    <a:pt x="2" y="141"/>
                  </a:lnTo>
                  <a:lnTo>
                    <a:pt x="2" y="146"/>
                  </a:lnTo>
                  <a:lnTo>
                    <a:pt x="0" y="148"/>
                  </a:lnTo>
                  <a:lnTo>
                    <a:pt x="2" y="150"/>
                  </a:lnTo>
                  <a:lnTo>
                    <a:pt x="4" y="148"/>
                  </a:lnTo>
                  <a:lnTo>
                    <a:pt x="8" y="145"/>
                  </a:lnTo>
                  <a:lnTo>
                    <a:pt x="11" y="137"/>
                  </a:lnTo>
                  <a:lnTo>
                    <a:pt x="17" y="129"/>
                  </a:lnTo>
                  <a:lnTo>
                    <a:pt x="23" y="120"/>
                  </a:lnTo>
                  <a:lnTo>
                    <a:pt x="30" y="112"/>
                  </a:lnTo>
                  <a:lnTo>
                    <a:pt x="34" y="107"/>
                  </a:lnTo>
                  <a:lnTo>
                    <a:pt x="38" y="103"/>
                  </a:lnTo>
                  <a:lnTo>
                    <a:pt x="42" y="97"/>
                  </a:lnTo>
                  <a:lnTo>
                    <a:pt x="46" y="91"/>
                  </a:lnTo>
                  <a:lnTo>
                    <a:pt x="53" y="82"/>
                  </a:lnTo>
                  <a:lnTo>
                    <a:pt x="63" y="72"/>
                  </a:lnTo>
                  <a:lnTo>
                    <a:pt x="68" y="63"/>
                  </a:lnTo>
                  <a:lnTo>
                    <a:pt x="76" y="53"/>
                  </a:lnTo>
                  <a:lnTo>
                    <a:pt x="82" y="44"/>
                  </a:lnTo>
                  <a:lnTo>
                    <a:pt x="89" y="38"/>
                  </a:lnTo>
                  <a:lnTo>
                    <a:pt x="93" y="32"/>
                  </a:lnTo>
                  <a:lnTo>
                    <a:pt x="97" y="29"/>
                  </a:lnTo>
                  <a:lnTo>
                    <a:pt x="99" y="25"/>
                  </a:lnTo>
                  <a:lnTo>
                    <a:pt x="101" y="25"/>
                  </a:lnTo>
                  <a:lnTo>
                    <a:pt x="68" y="0"/>
                  </a:lnTo>
                  <a:lnTo>
                    <a:pt x="68" y="0"/>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4" name="Freeform 78"/>
            <p:cNvSpPr>
              <a:spLocks/>
            </p:cNvSpPr>
            <p:nvPr/>
          </p:nvSpPr>
          <p:spPr bwMode="auto">
            <a:xfrm>
              <a:off x="4490" y="1862"/>
              <a:ext cx="47" cy="74"/>
            </a:xfrm>
            <a:custGeom>
              <a:avLst/>
              <a:gdLst>
                <a:gd name="T0" fmla="*/ 78 w 95"/>
                <a:gd name="T1" fmla="*/ 0 h 149"/>
                <a:gd name="T2" fmla="*/ 72 w 95"/>
                <a:gd name="T3" fmla="*/ 6 h 149"/>
                <a:gd name="T4" fmla="*/ 67 w 95"/>
                <a:gd name="T5" fmla="*/ 14 h 149"/>
                <a:gd name="T6" fmla="*/ 63 w 95"/>
                <a:gd name="T7" fmla="*/ 21 h 149"/>
                <a:gd name="T8" fmla="*/ 59 w 95"/>
                <a:gd name="T9" fmla="*/ 27 h 149"/>
                <a:gd name="T10" fmla="*/ 53 w 95"/>
                <a:gd name="T11" fmla="*/ 35 h 149"/>
                <a:gd name="T12" fmla="*/ 50 w 95"/>
                <a:gd name="T13" fmla="*/ 42 h 149"/>
                <a:gd name="T14" fmla="*/ 46 w 95"/>
                <a:gd name="T15" fmla="*/ 50 h 149"/>
                <a:gd name="T16" fmla="*/ 42 w 95"/>
                <a:gd name="T17" fmla="*/ 57 h 149"/>
                <a:gd name="T18" fmla="*/ 38 w 95"/>
                <a:gd name="T19" fmla="*/ 63 h 149"/>
                <a:gd name="T20" fmla="*/ 34 w 95"/>
                <a:gd name="T21" fmla="*/ 69 h 149"/>
                <a:gd name="T22" fmla="*/ 31 w 95"/>
                <a:gd name="T23" fmla="*/ 76 h 149"/>
                <a:gd name="T24" fmla="*/ 29 w 95"/>
                <a:gd name="T25" fmla="*/ 84 h 149"/>
                <a:gd name="T26" fmla="*/ 25 w 95"/>
                <a:gd name="T27" fmla="*/ 90 h 149"/>
                <a:gd name="T28" fmla="*/ 21 w 95"/>
                <a:gd name="T29" fmla="*/ 95 h 149"/>
                <a:gd name="T30" fmla="*/ 19 w 95"/>
                <a:gd name="T31" fmla="*/ 101 h 149"/>
                <a:gd name="T32" fmla="*/ 17 w 95"/>
                <a:gd name="T33" fmla="*/ 109 h 149"/>
                <a:gd name="T34" fmla="*/ 13 w 95"/>
                <a:gd name="T35" fmla="*/ 112 h 149"/>
                <a:gd name="T36" fmla="*/ 12 w 95"/>
                <a:gd name="T37" fmla="*/ 118 h 149"/>
                <a:gd name="T38" fmla="*/ 8 w 95"/>
                <a:gd name="T39" fmla="*/ 124 h 149"/>
                <a:gd name="T40" fmla="*/ 8 w 95"/>
                <a:gd name="T41" fmla="*/ 128 h 149"/>
                <a:gd name="T42" fmla="*/ 4 w 95"/>
                <a:gd name="T43" fmla="*/ 135 h 149"/>
                <a:gd name="T44" fmla="*/ 2 w 95"/>
                <a:gd name="T45" fmla="*/ 141 h 149"/>
                <a:gd name="T46" fmla="*/ 0 w 95"/>
                <a:gd name="T47" fmla="*/ 145 h 149"/>
                <a:gd name="T48" fmla="*/ 2 w 95"/>
                <a:gd name="T49" fmla="*/ 149 h 149"/>
                <a:gd name="T50" fmla="*/ 2 w 95"/>
                <a:gd name="T51" fmla="*/ 149 h 149"/>
                <a:gd name="T52" fmla="*/ 6 w 95"/>
                <a:gd name="T53" fmla="*/ 147 h 149"/>
                <a:gd name="T54" fmla="*/ 10 w 95"/>
                <a:gd name="T55" fmla="*/ 141 h 149"/>
                <a:gd name="T56" fmla="*/ 15 w 95"/>
                <a:gd name="T57" fmla="*/ 133 h 149"/>
                <a:gd name="T58" fmla="*/ 21 w 95"/>
                <a:gd name="T59" fmla="*/ 126 h 149"/>
                <a:gd name="T60" fmla="*/ 29 w 95"/>
                <a:gd name="T61" fmla="*/ 118 h 149"/>
                <a:gd name="T62" fmla="*/ 34 w 95"/>
                <a:gd name="T63" fmla="*/ 107 h 149"/>
                <a:gd name="T64" fmla="*/ 42 w 95"/>
                <a:gd name="T65" fmla="*/ 97 h 149"/>
                <a:gd name="T66" fmla="*/ 50 w 95"/>
                <a:gd name="T67" fmla="*/ 88 h 149"/>
                <a:gd name="T68" fmla="*/ 59 w 95"/>
                <a:gd name="T69" fmla="*/ 78 h 149"/>
                <a:gd name="T70" fmla="*/ 65 w 95"/>
                <a:gd name="T71" fmla="*/ 69 h 149"/>
                <a:gd name="T72" fmla="*/ 70 w 95"/>
                <a:gd name="T73" fmla="*/ 59 h 149"/>
                <a:gd name="T74" fmla="*/ 78 w 95"/>
                <a:gd name="T75" fmla="*/ 52 h 149"/>
                <a:gd name="T76" fmla="*/ 84 w 95"/>
                <a:gd name="T77" fmla="*/ 44 h 149"/>
                <a:gd name="T78" fmla="*/ 89 w 95"/>
                <a:gd name="T79" fmla="*/ 36 h 149"/>
                <a:gd name="T80" fmla="*/ 93 w 95"/>
                <a:gd name="T81" fmla="*/ 33 h 149"/>
                <a:gd name="T82" fmla="*/ 95 w 95"/>
                <a:gd name="T83" fmla="*/ 29 h 149"/>
                <a:gd name="T84" fmla="*/ 95 w 95"/>
                <a:gd name="T85" fmla="*/ 29 h 149"/>
                <a:gd name="T86" fmla="*/ 78 w 95"/>
                <a:gd name="T87" fmla="*/ 0 h 149"/>
                <a:gd name="T88" fmla="*/ 78 w 95"/>
                <a:gd name="T8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 h="149">
                  <a:moveTo>
                    <a:pt x="78" y="0"/>
                  </a:moveTo>
                  <a:lnTo>
                    <a:pt x="72" y="6"/>
                  </a:lnTo>
                  <a:lnTo>
                    <a:pt x="67" y="14"/>
                  </a:lnTo>
                  <a:lnTo>
                    <a:pt x="63" y="21"/>
                  </a:lnTo>
                  <a:lnTo>
                    <a:pt x="59" y="27"/>
                  </a:lnTo>
                  <a:lnTo>
                    <a:pt x="53" y="35"/>
                  </a:lnTo>
                  <a:lnTo>
                    <a:pt x="50" y="42"/>
                  </a:lnTo>
                  <a:lnTo>
                    <a:pt x="46" y="50"/>
                  </a:lnTo>
                  <a:lnTo>
                    <a:pt x="42" y="57"/>
                  </a:lnTo>
                  <a:lnTo>
                    <a:pt x="38" y="63"/>
                  </a:lnTo>
                  <a:lnTo>
                    <a:pt x="34" y="69"/>
                  </a:lnTo>
                  <a:lnTo>
                    <a:pt x="31" y="76"/>
                  </a:lnTo>
                  <a:lnTo>
                    <a:pt x="29" y="84"/>
                  </a:lnTo>
                  <a:lnTo>
                    <a:pt x="25" y="90"/>
                  </a:lnTo>
                  <a:lnTo>
                    <a:pt x="21" y="95"/>
                  </a:lnTo>
                  <a:lnTo>
                    <a:pt x="19" y="101"/>
                  </a:lnTo>
                  <a:lnTo>
                    <a:pt x="17" y="109"/>
                  </a:lnTo>
                  <a:lnTo>
                    <a:pt x="13" y="112"/>
                  </a:lnTo>
                  <a:lnTo>
                    <a:pt x="12" y="118"/>
                  </a:lnTo>
                  <a:lnTo>
                    <a:pt x="8" y="124"/>
                  </a:lnTo>
                  <a:lnTo>
                    <a:pt x="8" y="128"/>
                  </a:lnTo>
                  <a:lnTo>
                    <a:pt x="4" y="135"/>
                  </a:lnTo>
                  <a:lnTo>
                    <a:pt x="2" y="141"/>
                  </a:lnTo>
                  <a:lnTo>
                    <a:pt x="0" y="145"/>
                  </a:lnTo>
                  <a:lnTo>
                    <a:pt x="2" y="149"/>
                  </a:lnTo>
                  <a:lnTo>
                    <a:pt x="2" y="149"/>
                  </a:lnTo>
                  <a:lnTo>
                    <a:pt x="6" y="147"/>
                  </a:lnTo>
                  <a:lnTo>
                    <a:pt x="10" y="141"/>
                  </a:lnTo>
                  <a:lnTo>
                    <a:pt x="15" y="133"/>
                  </a:lnTo>
                  <a:lnTo>
                    <a:pt x="21" y="126"/>
                  </a:lnTo>
                  <a:lnTo>
                    <a:pt x="29" y="118"/>
                  </a:lnTo>
                  <a:lnTo>
                    <a:pt x="34" y="107"/>
                  </a:lnTo>
                  <a:lnTo>
                    <a:pt x="42" y="97"/>
                  </a:lnTo>
                  <a:lnTo>
                    <a:pt x="50" y="88"/>
                  </a:lnTo>
                  <a:lnTo>
                    <a:pt x="59" y="78"/>
                  </a:lnTo>
                  <a:lnTo>
                    <a:pt x="65" y="69"/>
                  </a:lnTo>
                  <a:lnTo>
                    <a:pt x="70" y="59"/>
                  </a:lnTo>
                  <a:lnTo>
                    <a:pt x="78" y="52"/>
                  </a:lnTo>
                  <a:lnTo>
                    <a:pt x="84" y="44"/>
                  </a:lnTo>
                  <a:lnTo>
                    <a:pt x="89" y="36"/>
                  </a:lnTo>
                  <a:lnTo>
                    <a:pt x="93" y="33"/>
                  </a:lnTo>
                  <a:lnTo>
                    <a:pt x="95" y="29"/>
                  </a:lnTo>
                  <a:lnTo>
                    <a:pt x="95" y="29"/>
                  </a:lnTo>
                  <a:lnTo>
                    <a:pt x="78" y="0"/>
                  </a:lnTo>
                  <a:lnTo>
                    <a:pt x="78" y="0"/>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5" name="Freeform 79"/>
            <p:cNvSpPr>
              <a:spLocks/>
            </p:cNvSpPr>
            <p:nvPr/>
          </p:nvSpPr>
          <p:spPr bwMode="auto">
            <a:xfrm>
              <a:off x="4315" y="2168"/>
              <a:ext cx="23" cy="65"/>
            </a:xfrm>
            <a:custGeom>
              <a:avLst/>
              <a:gdLst>
                <a:gd name="T0" fmla="*/ 0 w 48"/>
                <a:gd name="T1" fmla="*/ 13 h 131"/>
                <a:gd name="T2" fmla="*/ 2 w 48"/>
                <a:gd name="T3" fmla="*/ 20 h 131"/>
                <a:gd name="T4" fmla="*/ 4 w 48"/>
                <a:gd name="T5" fmla="*/ 28 h 131"/>
                <a:gd name="T6" fmla="*/ 4 w 48"/>
                <a:gd name="T7" fmla="*/ 34 h 131"/>
                <a:gd name="T8" fmla="*/ 6 w 48"/>
                <a:gd name="T9" fmla="*/ 43 h 131"/>
                <a:gd name="T10" fmla="*/ 8 w 48"/>
                <a:gd name="T11" fmla="*/ 49 h 131"/>
                <a:gd name="T12" fmla="*/ 10 w 48"/>
                <a:gd name="T13" fmla="*/ 57 h 131"/>
                <a:gd name="T14" fmla="*/ 12 w 48"/>
                <a:gd name="T15" fmla="*/ 62 h 131"/>
                <a:gd name="T16" fmla="*/ 14 w 48"/>
                <a:gd name="T17" fmla="*/ 70 h 131"/>
                <a:gd name="T18" fmla="*/ 16 w 48"/>
                <a:gd name="T19" fmla="*/ 76 h 131"/>
                <a:gd name="T20" fmla="*/ 18 w 48"/>
                <a:gd name="T21" fmla="*/ 81 h 131"/>
                <a:gd name="T22" fmla="*/ 19 w 48"/>
                <a:gd name="T23" fmla="*/ 87 h 131"/>
                <a:gd name="T24" fmla="*/ 23 w 48"/>
                <a:gd name="T25" fmla="*/ 93 h 131"/>
                <a:gd name="T26" fmla="*/ 25 w 48"/>
                <a:gd name="T27" fmla="*/ 96 h 131"/>
                <a:gd name="T28" fmla="*/ 27 w 48"/>
                <a:gd name="T29" fmla="*/ 102 h 131"/>
                <a:gd name="T30" fmla="*/ 29 w 48"/>
                <a:gd name="T31" fmla="*/ 108 h 131"/>
                <a:gd name="T32" fmla="*/ 33 w 48"/>
                <a:gd name="T33" fmla="*/ 112 h 131"/>
                <a:gd name="T34" fmla="*/ 35 w 48"/>
                <a:gd name="T35" fmla="*/ 119 h 131"/>
                <a:gd name="T36" fmla="*/ 38 w 48"/>
                <a:gd name="T37" fmla="*/ 125 h 131"/>
                <a:gd name="T38" fmla="*/ 40 w 48"/>
                <a:gd name="T39" fmla="*/ 129 h 131"/>
                <a:gd name="T40" fmla="*/ 44 w 48"/>
                <a:gd name="T41" fmla="*/ 131 h 131"/>
                <a:gd name="T42" fmla="*/ 46 w 48"/>
                <a:gd name="T43" fmla="*/ 131 h 131"/>
                <a:gd name="T44" fmla="*/ 46 w 48"/>
                <a:gd name="T45" fmla="*/ 129 h 131"/>
                <a:gd name="T46" fmla="*/ 46 w 48"/>
                <a:gd name="T47" fmla="*/ 125 h 131"/>
                <a:gd name="T48" fmla="*/ 48 w 48"/>
                <a:gd name="T49" fmla="*/ 119 h 131"/>
                <a:gd name="T50" fmla="*/ 46 w 48"/>
                <a:gd name="T51" fmla="*/ 110 h 131"/>
                <a:gd name="T52" fmla="*/ 44 w 48"/>
                <a:gd name="T53" fmla="*/ 100 h 131"/>
                <a:gd name="T54" fmla="*/ 44 w 48"/>
                <a:gd name="T55" fmla="*/ 96 h 131"/>
                <a:gd name="T56" fmla="*/ 44 w 48"/>
                <a:gd name="T57" fmla="*/ 91 h 131"/>
                <a:gd name="T58" fmla="*/ 44 w 48"/>
                <a:gd name="T59" fmla="*/ 85 h 131"/>
                <a:gd name="T60" fmla="*/ 44 w 48"/>
                <a:gd name="T61" fmla="*/ 81 h 131"/>
                <a:gd name="T62" fmla="*/ 42 w 48"/>
                <a:gd name="T63" fmla="*/ 76 h 131"/>
                <a:gd name="T64" fmla="*/ 42 w 48"/>
                <a:gd name="T65" fmla="*/ 70 h 131"/>
                <a:gd name="T66" fmla="*/ 42 w 48"/>
                <a:gd name="T67" fmla="*/ 64 h 131"/>
                <a:gd name="T68" fmla="*/ 42 w 48"/>
                <a:gd name="T69" fmla="*/ 60 h 131"/>
                <a:gd name="T70" fmla="*/ 42 w 48"/>
                <a:gd name="T71" fmla="*/ 55 h 131"/>
                <a:gd name="T72" fmla="*/ 42 w 48"/>
                <a:gd name="T73" fmla="*/ 49 h 131"/>
                <a:gd name="T74" fmla="*/ 42 w 48"/>
                <a:gd name="T75" fmla="*/ 43 h 131"/>
                <a:gd name="T76" fmla="*/ 42 w 48"/>
                <a:gd name="T77" fmla="*/ 39 h 131"/>
                <a:gd name="T78" fmla="*/ 42 w 48"/>
                <a:gd name="T79" fmla="*/ 34 h 131"/>
                <a:gd name="T80" fmla="*/ 42 w 48"/>
                <a:gd name="T81" fmla="*/ 28 h 131"/>
                <a:gd name="T82" fmla="*/ 42 w 48"/>
                <a:gd name="T83" fmla="*/ 24 h 131"/>
                <a:gd name="T84" fmla="*/ 42 w 48"/>
                <a:gd name="T85" fmla="*/ 20 h 131"/>
                <a:gd name="T86" fmla="*/ 42 w 48"/>
                <a:gd name="T87" fmla="*/ 11 h 131"/>
                <a:gd name="T88" fmla="*/ 42 w 48"/>
                <a:gd name="T89" fmla="*/ 5 h 131"/>
                <a:gd name="T90" fmla="*/ 42 w 48"/>
                <a:gd name="T91" fmla="*/ 0 h 131"/>
                <a:gd name="T92" fmla="*/ 0 w 48"/>
                <a:gd name="T93" fmla="*/ 13 h 131"/>
                <a:gd name="T94" fmla="*/ 0 w 48"/>
                <a:gd name="T95" fmla="*/ 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 h="131">
                  <a:moveTo>
                    <a:pt x="0" y="13"/>
                  </a:moveTo>
                  <a:lnTo>
                    <a:pt x="2" y="20"/>
                  </a:lnTo>
                  <a:lnTo>
                    <a:pt x="4" y="28"/>
                  </a:lnTo>
                  <a:lnTo>
                    <a:pt x="4" y="34"/>
                  </a:lnTo>
                  <a:lnTo>
                    <a:pt x="6" y="43"/>
                  </a:lnTo>
                  <a:lnTo>
                    <a:pt x="8" y="49"/>
                  </a:lnTo>
                  <a:lnTo>
                    <a:pt x="10" y="57"/>
                  </a:lnTo>
                  <a:lnTo>
                    <a:pt x="12" y="62"/>
                  </a:lnTo>
                  <a:lnTo>
                    <a:pt x="14" y="70"/>
                  </a:lnTo>
                  <a:lnTo>
                    <a:pt x="16" y="76"/>
                  </a:lnTo>
                  <a:lnTo>
                    <a:pt x="18" y="81"/>
                  </a:lnTo>
                  <a:lnTo>
                    <a:pt x="19" y="87"/>
                  </a:lnTo>
                  <a:lnTo>
                    <a:pt x="23" y="93"/>
                  </a:lnTo>
                  <a:lnTo>
                    <a:pt x="25" y="96"/>
                  </a:lnTo>
                  <a:lnTo>
                    <a:pt x="27" y="102"/>
                  </a:lnTo>
                  <a:lnTo>
                    <a:pt x="29" y="108"/>
                  </a:lnTo>
                  <a:lnTo>
                    <a:pt x="33" y="112"/>
                  </a:lnTo>
                  <a:lnTo>
                    <a:pt x="35" y="119"/>
                  </a:lnTo>
                  <a:lnTo>
                    <a:pt x="38" y="125"/>
                  </a:lnTo>
                  <a:lnTo>
                    <a:pt x="40" y="129"/>
                  </a:lnTo>
                  <a:lnTo>
                    <a:pt x="44" y="131"/>
                  </a:lnTo>
                  <a:lnTo>
                    <a:pt x="46" y="131"/>
                  </a:lnTo>
                  <a:lnTo>
                    <a:pt x="46" y="129"/>
                  </a:lnTo>
                  <a:lnTo>
                    <a:pt x="46" y="125"/>
                  </a:lnTo>
                  <a:lnTo>
                    <a:pt x="48" y="119"/>
                  </a:lnTo>
                  <a:lnTo>
                    <a:pt x="46" y="110"/>
                  </a:lnTo>
                  <a:lnTo>
                    <a:pt x="44" y="100"/>
                  </a:lnTo>
                  <a:lnTo>
                    <a:pt x="44" y="96"/>
                  </a:lnTo>
                  <a:lnTo>
                    <a:pt x="44" y="91"/>
                  </a:lnTo>
                  <a:lnTo>
                    <a:pt x="44" y="85"/>
                  </a:lnTo>
                  <a:lnTo>
                    <a:pt x="44" y="81"/>
                  </a:lnTo>
                  <a:lnTo>
                    <a:pt x="42" y="76"/>
                  </a:lnTo>
                  <a:lnTo>
                    <a:pt x="42" y="70"/>
                  </a:lnTo>
                  <a:lnTo>
                    <a:pt x="42" y="64"/>
                  </a:lnTo>
                  <a:lnTo>
                    <a:pt x="42" y="60"/>
                  </a:lnTo>
                  <a:lnTo>
                    <a:pt x="42" y="55"/>
                  </a:lnTo>
                  <a:lnTo>
                    <a:pt x="42" y="49"/>
                  </a:lnTo>
                  <a:lnTo>
                    <a:pt x="42" y="43"/>
                  </a:lnTo>
                  <a:lnTo>
                    <a:pt x="42" y="39"/>
                  </a:lnTo>
                  <a:lnTo>
                    <a:pt x="42" y="34"/>
                  </a:lnTo>
                  <a:lnTo>
                    <a:pt x="42" y="28"/>
                  </a:lnTo>
                  <a:lnTo>
                    <a:pt x="42" y="24"/>
                  </a:lnTo>
                  <a:lnTo>
                    <a:pt x="42" y="20"/>
                  </a:lnTo>
                  <a:lnTo>
                    <a:pt x="42" y="11"/>
                  </a:lnTo>
                  <a:lnTo>
                    <a:pt x="42" y="5"/>
                  </a:lnTo>
                  <a:lnTo>
                    <a:pt x="42" y="0"/>
                  </a:lnTo>
                  <a:lnTo>
                    <a:pt x="0" y="13"/>
                  </a:lnTo>
                  <a:lnTo>
                    <a:pt x="0" y="1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6" name="Freeform 80"/>
            <p:cNvSpPr>
              <a:spLocks/>
            </p:cNvSpPr>
            <p:nvPr/>
          </p:nvSpPr>
          <p:spPr bwMode="auto">
            <a:xfrm>
              <a:off x="4364" y="2302"/>
              <a:ext cx="38" cy="46"/>
            </a:xfrm>
            <a:custGeom>
              <a:avLst/>
              <a:gdLst>
                <a:gd name="T0" fmla="*/ 0 w 76"/>
                <a:gd name="T1" fmla="*/ 40 h 93"/>
                <a:gd name="T2" fmla="*/ 8 w 76"/>
                <a:gd name="T3" fmla="*/ 49 h 93"/>
                <a:gd name="T4" fmla="*/ 19 w 76"/>
                <a:gd name="T5" fmla="*/ 57 h 93"/>
                <a:gd name="T6" fmla="*/ 27 w 76"/>
                <a:gd name="T7" fmla="*/ 64 h 93"/>
                <a:gd name="T8" fmla="*/ 36 w 76"/>
                <a:gd name="T9" fmla="*/ 72 h 93"/>
                <a:gd name="T10" fmla="*/ 42 w 76"/>
                <a:gd name="T11" fmla="*/ 76 h 93"/>
                <a:gd name="T12" fmla="*/ 50 w 76"/>
                <a:gd name="T13" fmla="*/ 81 h 93"/>
                <a:gd name="T14" fmla="*/ 55 w 76"/>
                <a:gd name="T15" fmla="*/ 85 h 93"/>
                <a:gd name="T16" fmla="*/ 63 w 76"/>
                <a:gd name="T17" fmla="*/ 89 h 93"/>
                <a:gd name="T18" fmla="*/ 69 w 76"/>
                <a:gd name="T19" fmla="*/ 91 h 93"/>
                <a:gd name="T20" fmla="*/ 74 w 76"/>
                <a:gd name="T21" fmla="*/ 93 h 93"/>
                <a:gd name="T22" fmla="*/ 76 w 76"/>
                <a:gd name="T23" fmla="*/ 91 h 93"/>
                <a:gd name="T24" fmla="*/ 72 w 76"/>
                <a:gd name="T25" fmla="*/ 89 h 93"/>
                <a:gd name="T26" fmla="*/ 69 w 76"/>
                <a:gd name="T27" fmla="*/ 85 h 93"/>
                <a:gd name="T28" fmla="*/ 65 w 76"/>
                <a:gd name="T29" fmla="*/ 81 h 93"/>
                <a:gd name="T30" fmla="*/ 63 w 76"/>
                <a:gd name="T31" fmla="*/ 76 h 93"/>
                <a:gd name="T32" fmla="*/ 59 w 76"/>
                <a:gd name="T33" fmla="*/ 70 h 93"/>
                <a:gd name="T34" fmla="*/ 53 w 76"/>
                <a:gd name="T35" fmla="*/ 62 h 93"/>
                <a:gd name="T36" fmla="*/ 50 w 76"/>
                <a:gd name="T37" fmla="*/ 55 h 93"/>
                <a:gd name="T38" fmla="*/ 46 w 76"/>
                <a:gd name="T39" fmla="*/ 47 h 93"/>
                <a:gd name="T40" fmla="*/ 42 w 76"/>
                <a:gd name="T41" fmla="*/ 40 h 93"/>
                <a:gd name="T42" fmla="*/ 38 w 76"/>
                <a:gd name="T43" fmla="*/ 32 h 93"/>
                <a:gd name="T44" fmla="*/ 34 w 76"/>
                <a:gd name="T45" fmla="*/ 24 h 93"/>
                <a:gd name="T46" fmla="*/ 31 w 76"/>
                <a:gd name="T47" fmla="*/ 19 h 93"/>
                <a:gd name="T48" fmla="*/ 29 w 76"/>
                <a:gd name="T49" fmla="*/ 13 h 93"/>
                <a:gd name="T50" fmla="*/ 27 w 76"/>
                <a:gd name="T51" fmla="*/ 7 h 93"/>
                <a:gd name="T52" fmla="*/ 25 w 76"/>
                <a:gd name="T53" fmla="*/ 3 h 93"/>
                <a:gd name="T54" fmla="*/ 23 w 76"/>
                <a:gd name="T55" fmla="*/ 0 h 93"/>
                <a:gd name="T56" fmla="*/ 0 w 76"/>
                <a:gd name="T57" fmla="*/ 40 h 93"/>
                <a:gd name="T58" fmla="*/ 0 w 76"/>
                <a:gd name="T59" fmla="*/ 4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 h="93">
                  <a:moveTo>
                    <a:pt x="0" y="40"/>
                  </a:moveTo>
                  <a:lnTo>
                    <a:pt x="8" y="49"/>
                  </a:lnTo>
                  <a:lnTo>
                    <a:pt x="19" y="57"/>
                  </a:lnTo>
                  <a:lnTo>
                    <a:pt x="27" y="64"/>
                  </a:lnTo>
                  <a:lnTo>
                    <a:pt x="36" y="72"/>
                  </a:lnTo>
                  <a:lnTo>
                    <a:pt x="42" y="76"/>
                  </a:lnTo>
                  <a:lnTo>
                    <a:pt x="50" y="81"/>
                  </a:lnTo>
                  <a:lnTo>
                    <a:pt x="55" y="85"/>
                  </a:lnTo>
                  <a:lnTo>
                    <a:pt x="63" y="89"/>
                  </a:lnTo>
                  <a:lnTo>
                    <a:pt x="69" y="91"/>
                  </a:lnTo>
                  <a:lnTo>
                    <a:pt x="74" y="93"/>
                  </a:lnTo>
                  <a:lnTo>
                    <a:pt x="76" y="91"/>
                  </a:lnTo>
                  <a:lnTo>
                    <a:pt x="72" y="89"/>
                  </a:lnTo>
                  <a:lnTo>
                    <a:pt x="69" y="85"/>
                  </a:lnTo>
                  <a:lnTo>
                    <a:pt x="65" y="81"/>
                  </a:lnTo>
                  <a:lnTo>
                    <a:pt x="63" y="76"/>
                  </a:lnTo>
                  <a:lnTo>
                    <a:pt x="59" y="70"/>
                  </a:lnTo>
                  <a:lnTo>
                    <a:pt x="53" y="62"/>
                  </a:lnTo>
                  <a:lnTo>
                    <a:pt x="50" y="55"/>
                  </a:lnTo>
                  <a:lnTo>
                    <a:pt x="46" y="47"/>
                  </a:lnTo>
                  <a:lnTo>
                    <a:pt x="42" y="40"/>
                  </a:lnTo>
                  <a:lnTo>
                    <a:pt x="38" y="32"/>
                  </a:lnTo>
                  <a:lnTo>
                    <a:pt x="34" y="24"/>
                  </a:lnTo>
                  <a:lnTo>
                    <a:pt x="31" y="19"/>
                  </a:lnTo>
                  <a:lnTo>
                    <a:pt x="29" y="13"/>
                  </a:lnTo>
                  <a:lnTo>
                    <a:pt x="27" y="7"/>
                  </a:lnTo>
                  <a:lnTo>
                    <a:pt x="25" y="3"/>
                  </a:lnTo>
                  <a:lnTo>
                    <a:pt x="23" y="0"/>
                  </a:lnTo>
                  <a:lnTo>
                    <a:pt x="0" y="40"/>
                  </a:lnTo>
                  <a:lnTo>
                    <a:pt x="0" y="4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7" name="Freeform 81"/>
            <p:cNvSpPr>
              <a:spLocks/>
            </p:cNvSpPr>
            <p:nvPr/>
          </p:nvSpPr>
          <p:spPr bwMode="auto">
            <a:xfrm>
              <a:off x="4180" y="2019"/>
              <a:ext cx="69" cy="67"/>
            </a:xfrm>
            <a:custGeom>
              <a:avLst/>
              <a:gdLst>
                <a:gd name="T0" fmla="*/ 0 w 138"/>
                <a:gd name="T1" fmla="*/ 23 h 133"/>
                <a:gd name="T2" fmla="*/ 5 w 138"/>
                <a:gd name="T3" fmla="*/ 28 h 133"/>
                <a:gd name="T4" fmla="*/ 11 w 138"/>
                <a:gd name="T5" fmla="*/ 34 h 133"/>
                <a:gd name="T6" fmla="*/ 19 w 138"/>
                <a:gd name="T7" fmla="*/ 40 h 133"/>
                <a:gd name="T8" fmla="*/ 26 w 138"/>
                <a:gd name="T9" fmla="*/ 47 h 133"/>
                <a:gd name="T10" fmla="*/ 32 w 138"/>
                <a:gd name="T11" fmla="*/ 53 h 133"/>
                <a:gd name="T12" fmla="*/ 39 w 138"/>
                <a:gd name="T13" fmla="*/ 61 h 133"/>
                <a:gd name="T14" fmla="*/ 45 w 138"/>
                <a:gd name="T15" fmla="*/ 66 h 133"/>
                <a:gd name="T16" fmla="*/ 53 w 138"/>
                <a:gd name="T17" fmla="*/ 72 h 133"/>
                <a:gd name="T18" fmla="*/ 58 w 138"/>
                <a:gd name="T19" fmla="*/ 78 h 133"/>
                <a:gd name="T20" fmla="*/ 66 w 138"/>
                <a:gd name="T21" fmla="*/ 84 h 133"/>
                <a:gd name="T22" fmla="*/ 72 w 138"/>
                <a:gd name="T23" fmla="*/ 89 h 133"/>
                <a:gd name="T24" fmla="*/ 79 w 138"/>
                <a:gd name="T25" fmla="*/ 95 h 133"/>
                <a:gd name="T26" fmla="*/ 85 w 138"/>
                <a:gd name="T27" fmla="*/ 99 h 133"/>
                <a:gd name="T28" fmla="*/ 91 w 138"/>
                <a:gd name="T29" fmla="*/ 104 h 133"/>
                <a:gd name="T30" fmla="*/ 96 w 138"/>
                <a:gd name="T31" fmla="*/ 110 h 133"/>
                <a:gd name="T32" fmla="*/ 102 w 138"/>
                <a:gd name="T33" fmla="*/ 116 h 133"/>
                <a:gd name="T34" fmla="*/ 112 w 138"/>
                <a:gd name="T35" fmla="*/ 122 h 133"/>
                <a:gd name="T36" fmla="*/ 121 w 138"/>
                <a:gd name="T37" fmla="*/ 129 h 133"/>
                <a:gd name="T38" fmla="*/ 127 w 138"/>
                <a:gd name="T39" fmla="*/ 131 h 133"/>
                <a:gd name="T40" fmla="*/ 134 w 138"/>
                <a:gd name="T41" fmla="*/ 133 h 133"/>
                <a:gd name="T42" fmla="*/ 136 w 138"/>
                <a:gd name="T43" fmla="*/ 133 h 133"/>
                <a:gd name="T44" fmla="*/ 138 w 138"/>
                <a:gd name="T45" fmla="*/ 129 h 133"/>
                <a:gd name="T46" fmla="*/ 136 w 138"/>
                <a:gd name="T47" fmla="*/ 125 h 133"/>
                <a:gd name="T48" fmla="*/ 136 w 138"/>
                <a:gd name="T49" fmla="*/ 124 h 133"/>
                <a:gd name="T50" fmla="*/ 134 w 138"/>
                <a:gd name="T51" fmla="*/ 120 h 133"/>
                <a:gd name="T52" fmla="*/ 133 w 138"/>
                <a:gd name="T53" fmla="*/ 114 h 133"/>
                <a:gd name="T54" fmla="*/ 129 w 138"/>
                <a:gd name="T55" fmla="*/ 108 h 133"/>
                <a:gd name="T56" fmla="*/ 125 w 138"/>
                <a:gd name="T57" fmla="*/ 103 h 133"/>
                <a:gd name="T58" fmla="*/ 121 w 138"/>
                <a:gd name="T59" fmla="*/ 97 h 133"/>
                <a:gd name="T60" fmla="*/ 117 w 138"/>
                <a:gd name="T61" fmla="*/ 91 h 133"/>
                <a:gd name="T62" fmla="*/ 114 w 138"/>
                <a:gd name="T63" fmla="*/ 85 h 133"/>
                <a:gd name="T64" fmla="*/ 110 w 138"/>
                <a:gd name="T65" fmla="*/ 80 h 133"/>
                <a:gd name="T66" fmla="*/ 106 w 138"/>
                <a:gd name="T67" fmla="*/ 74 h 133"/>
                <a:gd name="T68" fmla="*/ 102 w 138"/>
                <a:gd name="T69" fmla="*/ 70 h 133"/>
                <a:gd name="T70" fmla="*/ 93 w 138"/>
                <a:gd name="T71" fmla="*/ 61 h 133"/>
                <a:gd name="T72" fmla="*/ 85 w 138"/>
                <a:gd name="T73" fmla="*/ 51 h 133"/>
                <a:gd name="T74" fmla="*/ 77 w 138"/>
                <a:gd name="T75" fmla="*/ 42 h 133"/>
                <a:gd name="T76" fmla="*/ 70 w 138"/>
                <a:gd name="T77" fmla="*/ 34 h 133"/>
                <a:gd name="T78" fmla="*/ 60 w 138"/>
                <a:gd name="T79" fmla="*/ 27 h 133"/>
                <a:gd name="T80" fmla="*/ 55 w 138"/>
                <a:gd name="T81" fmla="*/ 19 h 133"/>
                <a:gd name="T82" fmla="*/ 47 w 138"/>
                <a:gd name="T83" fmla="*/ 13 h 133"/>
                <a:gd name="T84" fmla="*/ 41 w 138"/>
                <a:gd name="T85" fmla="*/ 8 h 133"/>
                <a:gd name="T86" fmla="*/ 34 w 138"/>
                <a:gd name="T87" fmla="*/ 2 h 133"/>
                <a:gd name="T88" fmla="*/ 32 w 138"/>
                <a:gd name="T89" fmla="*/ 0 h 133"/>
                <a:gd name="T90" fmla="*/ 0 w 138"/>
                <a:gd name="T91" fmla="*/ 23 h 133"/>
                <a:gd name="T92" fmla="*/ 0 w 138"/>
                <a:gd name="T93" fmla="*/ 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33">
                  <a:moveTo>
                    <a:pt x="0" y="23"/>
                  </a:moveTo>
                  <a:lnTo>
                    <a:pt x="5" y="28"/>
                  </a:lnTo>
                  <a:lnTo>
                    <a:pt x="11" y="34"/>
                  </a:lnTo>
                  <a:lnTo>
                    <a:pt x="19" y="40"/>
                  </a:lnTo>
                  <a:lnTo>
                    <a:pt x="26" y="47"/>
                  </a:lnTo>
                  <a:lnTo>
                    <a:pt x="32" y="53"/>
                  </a:lnTo>
                  <a:lnTo>
                    <a:pt x="39" y="61"/>
                  </a:lnTo>
                  <a:lnTo>
                    <a:pt x="45" y="66"/>
                  </a:lnTo>
                  <a:lnTo>
                    <a:pt x="53" y="72"/>
                  </a:lnTo>
                  <a:lnTo>
                    <a:pt x="58" y="78"/>
                  </a:lnTo>
                  <a:lnTo>
                    <a:pt x="66" y="84"/>
                  </a:lnTo>
                  <a:lnTo>
                    <a:pt x="72" y="89"/>
                  </a:lnTo>
                  <a:lnTo>
                    <a:pt x="79" y="95"/>
                  </a:lnTo>
                  <a:lnTo>
                    <a:pt x="85" y="99"/>
                  </a:lnTo>
                  <a:lnTo>
                    <a:pt x="91" y="104"/>
                  </a:lnTo>
                  <a:lnTo>
                    <a:pt x="96" y="110"/>
                  </a:lnTo>
                  <a:lnTo>
                    <a:pt x="102" y="116"/>
                  </a:lnTo>
                  <a:lnTo>
                    <a:pt x="112" y="122"/>
                  </a:lnTo>
                  <a:lnTo>
                    <a:pt x="121" y="129"/>
                  </a:lnTo>
                  <a:lnTo>
                    <a:pt x="127" y="131"/>
                  </a:lnTo>
                  <a:lnTo>
                    <a:pt x="134" y="133"/>
                  </a:lnTo>
                  <a:lnTo>
                    <a:pt x="136" y="133"/>
                  </a:lnTo>
                  <a:lnTo>
                    <a:pt x="138" y="129"/>
                  </a:lnTo>
                  <a:lnTo>
                    <a:pt x="136" y="125"/>
                  </a:lnTo>
                  <a:lnTo>
                    <a:pt x="136" y="124"/>
                  </a:lnTo>
                  <a:lnTo>
                    <a:pt x="134" y="120"/>
                  </a:lnTo>
                  <a:lnTo>
                    <a:pt x="133" y="114"/>
                  </a:lnTo>
                  <a:lnTo>
                    <a:pt x="129" y="108"/>
                  </a:lnTo>
                  <a:lnTo>
                    <a:pt x="125" y="103"/>
                  </a:lnTo>
                  <a:lnTo>
                    <a:pt x="121" y="97"/>
                  </a:lnTo>
                  <a:lnTo>
                    <a:pt x="117" y="91"/>
                  </a:lnTo>
                  <a:lnTo>
                    <a:pt x="114" y="85"/>
                  </a:lnTo>
                  <a:lnTo>
                    <a:pt x="110" y="80"/>
                  </a:lnTo>
                  <a:lnTo>
                    <a:pt x="106" y="74"/>
                  </a:lnTo>
                  <a:lnTo>
                    <a:pt x="102" y="70"/>
                  </a:lnTo>
                  <a:lnTo>
                    <a:pt x="93" y="61"/>
                  </a:lnTo>
                  <a:lnTo>
                    <a:pt x="85" y="51"/>
                  </a:lnTo>
                  <a:lnTo>
                    <a:pt x="77" y="42"/>
                  </a:lnTo>
                  <a:lnTo>
                    <a:pt x="70" y="34"/>
                  </a:lnTo>
                  <a:lnTo>
                    <a:pt x="60" y="27"/>
                  </a:lnTo>
                  <a:lnTo>
                    <a:pt x="55" y="19"/>
                  </a:lnTo>
                  <a:lnTo>
                    <a:pt x="47" y="13"/>
                  </a:lnTo>
                  <a:lnTo>
                    <a:pt x="41" y="8"/>
                  </a:lnTo>
                  <a:lnTo>
                    <a:pt x="34" y="2"/>
                  </a:lnTo>
                  <a:lnTo>
                    <a:pt x="32" y="0"/>
                  </a:lnTo>
                  <a:lnTo>
                    <a:pt x="0" y="23"/>
                  </a:lnTo>
                  <a:lnTo>
                    <a:pt x="0" y="23"/>
                  </a:lnTo>
                  <a:close/>
                </a:path>
              </a:pathLst>
            </a:custGeom>
            <a:solidFill>
              <a:srgbClr val="19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8" name="Freeform 82"/>
            <p:cNvSpPr>
              <a:spLocks/>
            </p:cNvSpPr>
            <p:nvPr/>
          </p:nvSpPr>
          <p:spPr bwMode="auto">
            <a:xfrm>
              <a:off x="4032" y="1970"/>
              <a:ext cx="109" cy="51"/>
            </a:xfrm>
            <a:custGeom>
              <a:avLst/>
              <a:gdLst>
                <a:gd name="T0" fmla="*/ 9 w 217"/>
                <a:gd name="T1" fmla="*/ 42 h 103"/>
                <a:gd name="T2" fmla="*/ 25 w 217"/>
                <a:gd name="T3" fmla="*/ 42 h 103"/>
                <a:gd name="T4" fmla="*/ 34 w 217"/>
                <a:gd name="T5" fmla="*/ 44 h 103"/>
                <a:gd name="T6" fmla="*/ 49 w 217"/>
                <a:gd name="T7" fmla="*/ 46 h 103"/>
                <a:gd name="T8" fmla="*/ 65 w 217"/>
                <a:gd name="T9" fmla="*/ 49 h 103"/>
                <a:gd name="T10" fmla="*/ 74 w 217"/>
                <a:gd name="T11" fmla="*/ 51 h 103"/>
                <a:gd name="T12" fmla="*/ 89 w 217"/>
                <a:gd name="T13" fmla="*/ 57 h 103"/>
                <a:gd name="T14" fmla="*/ 108 w 217"/>
                <a:gd name="T15" fmla="*/ 63 h 103"/>
                <a:gd name="T16" fmla="*/ 127 w 217"/>
                <a:gd name="T17" fmla="*/ 69 h 103"/>
                <a:gd name="T18" fmla="*/ 144 w 217"/>
                <a:gd name="T19" fmla="*/ 74 h 103"/>
                <a:gd name="T20" fmla="*/ 161 w 217"/>
                <a:gd name="T21" fmla="*/ 82 h 103"/>
                <a:gd name="T22" fmla="*/ 175 w 217"/>
                <a:gd name="T23" fmla="*/ 88 h 103"/>
                <a:gd name="T24" fmla="*/ 188 w 217"/>
                <a:gd name="T25" fmla="*/ 91 h 103"/>
                <a:gd name="T26" fmla="*/ 198 w 217"/>
                <a:gd name="T27" fmla="*/ 97 h 103"/>
                <a:gd name="T28" fmla="*/ 209 w 217"/>
                <a:gd name="T29" fmla="*/ 101 h 103"/>
                <a:gd name="T30" fmla="*/ 217 w 217"/>
                <a:gd name="T31" fmla="*/ 101 h 103"/>
                <a:gd name="T32" fmla="*/ 211 w 217"/>
                <a:gd name="T33" fmla="*/ 93 h 103"/>
                <a:gd name="T34" fmla="*/ 198 w 217"/>
                <a:gd name="T35" fmla="*/ 82 h 103"/>
                <a:gd name="T36" fmla="*/ 182 w 217"/>
                <a:gd name="T37" fmla="*/ 70 h 103"/>
                <a:gd name="T38" fmla="*/ 171 w 217"/>
                <a:gd name="T39" fmla="*/ 61 h 103"/>
                <a:gd name="T40" fmla="*/ 160 w 217"/>
                <a:gd name="T41" fmla="*/ 53 h 103"/>
                <a:gd name="T42" fmla="*/ 146 w 217"/>
                <a:gd name="T43" fmla="*/ 46 h 103"/>
                <a:gd name="T44" fmla="*/ 133 w 217"/>
                <a:gd name="T45" fmla="*/ 38 h 103"/>
                <a:gd name="T46" fmla="*/ 120 w 217"/>
                <a:gd name="T47" fmla="*/ 29 h 103"/>
                <a:gd name="T48" fmla="*/ 108 w 217"/>
                <a:gd name="T49" fmla="*/ 21 h 103"/>
                <a:gd name="T50" fmla="*/ 95 w 217"/>
                <a:gd name="T51" fmla="*/ 15 h 103"/>
                <a:gd name="T52" fmla="*/ 84 w 217"/>
                <a:gd name="T53" fmla="*/ 10 h 103"/>
                <a:gd name="T54" fmla="*/ 74 w 217"/>
                <a:gd name="T55" fmla="*/ 4 h 103"/>
                <a:gd name="T56" fmla="*/ 61 w 217"/>
                <a:gd name="T57" fmla="*/ 0 h 103"/>
                <a:gd name="T58" fmla="*/ 51 w 217"/>
                <a:gd name="T59" fmla="*/ 0 h 103"/>
                <a:gd name="T60" fmla="*/ 42 w 217"/>
                <a:gd name="T61" fmla="*/ 4 h 103"/>
                <a:gd name="T62" fmla="*/ 26 w 217"/>
                <a:gd name="T63" fmla="*/ 13 h 103"/>
                <a:gd name="T64" fmla="*/ 11 w 217"/>
                <a:gd name="T65" fmla="*/ 29 h 103"/>
                <a:gd name="T66" fmla="*/ 2 w 217"/>
                <a:gd name="T67" fmla="*/ 40 h 103"/>
                <a:gd name="T68" fmla="*/ 0 w 217"/>
                <a:gd name="T69" fmla="*/ 4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103">
                  <a:moveTo>
                    <a:pt x="0" y="42"/>
                  </a:moveTo>
                  <a:lnTo>
                    <a:pt x="9" y="42"/>
                  </a:lnTo>
                  <a:lnTo>
                    <a:pt x="19" y="42"/>
                  </a:lnTo>
                  <a:lnTo>
                    <a:pt x="25" y="42"/>
                  </a:lnTo>
                  <a:lnTo>
                    <a:pt x="28" y="44"/>
                  </a:lnTo>
                  <a:lnTo>
                    <a:pt x="34" y="44"/>
                  </a:lnTo>
                  <a:lnTo>
                    <a:pt x="40" y="46"/>
                  </a:lnTo>
                  <a:lnTo>
                    <a:pt x="49" y="46"/>
                  </a:lnTo>
                  <a:lnTo>
                    <a:pt x="59" y="48"/>
                  </a:lnTo>
                  <a:lnTo>
                    <a:pt x="65" y="49"/>
                  </a:lnTo>
                  <a:lnTo>
                    <a:pt x="70" y="51"/>
                  </a:lnTo>
                  <a:lnTo>
                    <a:pt x="74" y="51"/>
                  </a:lnTo>
                  <a:lnTo>
                    <a:pt x="80" y="53"/>
                  </a:lnTo>
                  <a:lnTo>
                    <a:pt x="89" y="57"/>
                  </a:lnTo>
                  <a:lnTo>
                    <a:pt x="99" y="59"/>
                  </a:lnTo>
                  <a:lnTo>
                    <a:pt x="108" y="63"/>
                  </a:lnTo>
                  <a:lnTo>
                    <a:pt x="118" y="67"/>
                  </a:lnTo>
                  <a:lnTo>
                    <a:pt x="127" y="69"/>
                  </a:lnTo>
                  <a:lnTo>
                    <a:pt x="137" y="70"/>
                  </a:lnTo>
                  <a:lnTo>
                    <a:pt x="144" y="74"/>
                  </a:lnTo>
                  <a:lnTo>
                    <a:pt x="154" y="78"/>
                  </a:lnTo>
                  <a:lnTo>
                    <a:pt x="161" y="82"/>
                  </a:lnTo>
                  <a:lnTo>
                    <a:pt x="167" y="84"/>
                  </a:lnTo>
                  <a:lnTo>
                    <a:pt x="175" y="88"/>
                  </a:lnTo>
                  <a:lnTo>
                    <a:pt x="182" y="89"/>
                  </a:lnTo>
                  <a:lnTo>
                    <a:pt x="188" y="91"/>
                  </a:lnTo>
                  <a:lnTo>
                    <a:pt x="194" y="95"/>
                  </a:lnTo>
                  <a:lnTo>
                    <a:pt x="198" y="97"/>
                  </a:lnTo>
                  <a:lnTo>
                    <a:pt x="203" y="99"/>
                  </a:lnTo>
                  <a:lnTo>
                    <a:pt x="209" y="101"/>
                  </a:lnTo>
                  <a:lnTo>
                    <a:pt x="215" y="103"/>
                  </a:lnTo>
                  <a:lnTo>
                    <a:pt x="217" y="101"/>
                  </a:lnTo>
                  <a:lnTo>
                    <a:pt x="217" y="99"/>
                  </a:lnTo>
                  <a:lnTo>
                    <a:pt x="211" y="93"/>
                  </a:lnTo>
                  <a:lnTo>
                    <a:pt x="205" y="88"/>
                  </a:lnTo>
                  <a:lnTo>
                    <a:pt x="198" y="82"/>
                  </a:lnTo>
                  <a:lnTo>
                    <a:pt x="188" y="74"/>
                  </a:lnTo>
                  <a:lnTo>
                    <a:pt x="182" y="70"/>
                  </a:lnTo>
                  <a:lnTo>
                    <a:pt x="177" y="67"/>
                  </a:lnTo>
                  <a:lnTo>
                    <a:pt x="171" y="61"/>
                  </a:lnTo>
                  <a:lnTo>
                    <a:pt x="165" y="57"/>
                  </a:lnTo>
                  <a:lnTo>
                    <a:pt x="160" y="53"/>
                  </a:lnTo>
                  <a:lnTo>
                    <a:pt x="152" y="49"/>
                  </a:lnTo>
                  <a:lnTo>
                    <a:pt x="146" y="46"/>
                  </a:lnTo>
                  <a:lnTo>
                    <a:pt x="141" y="42"/>
                  </a:lnTo>
                  <a:lnTo>
                    <a:pt x="133" y="38"/>
                  </a:lnTo>
                  <a:lnTo>
                    <a:pt x="127" y="34"/>
                  </a:lnTo>
                  <a:lnTo>
                    <a:pt x="120" y="29"/>
                  </a:lnTo>
                  <a:lnTo>
                    <a:pt x="114" y="25"/>
                  </a:lnTo>
                  <a:lnTo>
                    <a:pt x="108" y="21"/>
                  </a:lnTo>
                  <a:lnTo>
                    <a:pt x="101" y="17"/>
                  </a:lnTo>
                  <a:lnTo>
                    <a:pt x="95" y="15"/>
                  </a:lnTo>
                  <a:lnTo>
                    <a:pt x="89" y="11"/>
                  </a:lnTo>
                  <a:lnTo>
                    <a:pt x="84" y="10"/>
                  </a:lnTo>
                  <a:lnTo>
                    <a:pt x="78" y="8"/>
                  </a:lnTo>
                  <a:lnTo>
                    <a:pt x="74" y="4"/>
                  </a:lnTo>
                  <a:lnTo>
                    <a:pt x="68" y="4"/>
                  </a:lnTo>
                  <a:lnTo>
                    <a:pt x="61" y="0"/>
                  </a:lnTo>
                  <a:lnTo>
                    <a:pt x="57" y="0"/>
                  </a:lnTo>
                  <a:lnTo>
                    <a:pt x="51" y="0"/>
                  </a:lnTo>
                  <a:lnTo>
                    <a:pt x="46" y="2"/>
                  </a:lnTo>
                  <a:lnTo>
                    <a:pt x="42" y="4"/>
                  </a:lnTo>
                  <a:lnTo>
                    <a:pt x="36" y="8"/>
                  </a:lnTo>
                  <a:lnTo>
                    <a:pt x="26" y="13"/>
                  </a:lnTo>
                  <a:lnTo>
                    <a:pt x="19" y="21"/>
                  </a:lnTo>
                  <a:lnTo>
                    <a:pt x="11" y="29"/>
                  </a:lnTo>
                  <a:lnTo>
                    <a:pt x="6" y="36"/>
                  </a:lnTo>
                  <a:lnTo>
                    <a:pt x="2" y="40"/>
                  </a:lnTo>
                  <a:lnTo>
                    <a:pt x="0" y="42"/>
                  </a:lnTo>
                  <a:lnTo>
                    <a:pt x="0" y="42"/>
                  </a:lnTo>
                  <a:close/>
                </a:path>
              </a:pathLst>
            </a:custGeom>
            <a:solidFill>
              <a:srgbClr val="19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9" name="Freeform 83"/>
            <p:cNvSpPr>
              <a:spLocks/>
            </p:cNvSpPr>
            <p:nvPr/>
          </p:nvSpPr>
          <p:spPr bwMode="auto">
            <a:xfrm>
              <a:off x="3884" y="1927"/>
              <a:ext cx="92" cy="28"/>
            </a:xfrm>
            <a:custGeom>
              <a:avLst/>
              <a:gdLst>
                <a:gd name="T0" fmla="*/ 0 w 185"/>
                <a:gd name="T1" fmla="*/ 39 h 55"/>
                <a:gd name="T2" fmla="*/ 6 w 185"/>
                <a:gd name="T3" fmla="*/ 36 h 55"/>
                <a:gd name="T4" fmla="*/ 14 w 185"/>
                <a:gd name="T5" fmla="*/ 36 h 55"/>
                <a:gd name="T6" fmla="*/ 21 w 185"/>
                <a:gd name="T7" fmla="*/ 34 h 55"/>
                <a:gd name="T8" fmla="*/ 31 w 185"/>
                <a:gd name="T9" fmla="*/ 34 h 55"/>
                <a:gd name="T10" fmla="*/ 36 w 185"/>
                <a:gd name="T11" fmla="*/ 34 h 55"/>
                <a:gd name="T12" fmla="*/ 46 w 185"/>
                <a:gd name="T13" fmla="*/ 34 h 55"/>
                <a:gd name="T14" fmla="*/ 54 w 185"/>
                <a:gd name="T15" fmla="*/ 36 h 55"/>
                <a:gd name="T16" fmla="*/ 61 w 185"/>
                <a:gd name="T17" fmla="*/ 36 h 55"/>
                <a:gd name="T18" fmla="*/ 71 w 185"/>
                <a:gd name="T19" fmla="*/ 36 h 55"/>
                <a:gd name="T20" fmla="*/ 78 w 185"/>
                <a:gd name="T21" fmla="*/ 38 h 55"/>
                <a:gd name="T22" fmla="*/ 88 w 185"/>
                <a:gd name="T23" fmla="*/ 38 h 55"/>
                <a:gd name="T24" fmla="*/ 95 w 185"/>
                <a:gd name="T25" fmla="*/ 39 h 55"/>
                <a:gd name="T26" fmla="*/ 103 w 185"/>
                <a:gd name="T27" fmla="*/ 41 h 55"/>
                <a:gd name="T28" fmla="*/ 111 w 185"/>
                <a:gd name="T29" fmla="*/ 43 h 55"/>
                <a:gd name="T30" fmla="*/ 120 w 185"/>
                <a:gd name="T31" fmla="*/ 45 h 55"/>
                <a:gd name="T32" fmla="*/ 128 w 185"/>
                <a:gd name="T33" fmla="*/ 47 h 55"/>
                <a:gd name="T34" fmla="*/ 133 w 185"/>
                <a:gd name="T35" fmla="*/ 47 h 55"/>
                <a:gd name="T36" fmla="*/ 141 w 185"/>
                <a:gd name="T37" fmla="*/ 49 h 55"/>
                <a:gd name="T38" fmla="*/ 147 w 185"/>
                <a:gd name="T39" fmla="*/ 49 h 55"/>
                <a:gd name="T40" fmla="*/ 154 w 185"/>
                <a:gd name="T41" fmla="*/ 51 h 55"/>
                <a:gd name="T42" fmla="*/ 158 w 185"/>
                <a:gd name="T43" fmla="*/ 53 h 55"/>
                <a:gd name="T44" fmla="*/ 164 w 185"/>
                <a:gd name="T45" fmla="*/ 53 h 55"/>
                <a:gd name="T46" fmla="*/ 170 w 185"/>
                <a:gd name="T47" fmla="*/ 55 h 55"/>
                <a:gd name="T48" fmla="*/ 173 w 185"/>
                <a:gd name="T49" fmla="*/ 55 h 55"/>
                <a:gd name="T50" fmla="*/ 181 w 185"/>
                <a:gd name="T51" fmla="*/ 55 h 55"/>
                <a:gd name="T52" fmla="*/ 185 w 185"/>
                <a:gd name="T53" fmla="*/ 55 h 55"/>
                <a:gd name="T54" fmla="*/ 185 w 185"/>
                <a:gd name="T55" fmla="*/ 53 h 55"/>
                <a:gd name="T56" fmla="*/ 183 w 185"/>
                <a:gd name="T57" fmla="*/ 49 h 55"/>
                <a:gd name="T58" fmla="*/ 175 w 185"/>
                <a:gd name="T59" fmla="*/ 43 h 55"/>
                <a:gd name="T60" fmla="*/ 168 w 185"/>
                <a:gd name="T61" fmla="*/ 39 h 55"/>
                <a:gd name="T62" fmla="*/ 162 w 185"/>
                <a:gd name="T63" fmla="*/ 36 h 55"/>
                <a:gd name="T64" fmla="*/ 158 w 185"/>
                <a:gd name="T65" fmla="*/ 34 h 55"/>
                <a:gd name="T66" fmla="*/ 152 w 185"/>
                <a:gd name="T67" fmla="*/ 32 h 55"/>
                <a:gd name="T68" fmla="*/ 149 w 185"/>
                <a:gd name="T69" fmla="*/ 30 h 55"/>
                <a:gd name="T70" fmla="*/ 141 w 185"/>
                <a:gd name="T71" fmla="*/ 28 h 55"/>
                <a:gd name="T72" fmla="*/ 135 w 185"/>
                <a:gd name="T73" fmla="*/ 26 h 55"/>
                <a:gd name="T74" fmla="*/ 130 w 185"/>
                <a:gd name="T75" fmla="*/ 24 h 55"/>
                <a:gd name="T76" fmla="*/ 122 w 185"/>
                <a:gd name="T77" fmla="*/ 22 h 55"/>
                <a:gd name="T78" fmla="*/ 116 w 185"/>
                <a:gd name="T79" fmla="*/ 20 h 55"/>
                <a:gd name="T80" fmla="*/ 111 w 185"/>
                <a:gd name="T81" fmla="*/ 19 h 55"/>
                <a:gd name="T82" fmla="*/ 103 w 185"/>
                <a:gd name="T83" fmla="*/ 17 h 55"/>
                <a:gd name="T84" fmla="*/ 97 w 185"/>
                <a:gd name="T85" fmla="*/ 15 h 55"/>
                <a:gd name="T86" fmla="*/ 92 w 185"/>
                <a:gd name="T87" fmla="*/ 13 h 55"/>
                <a:gd name="T88" fmla="*/ 84 w 185"/>
                <a:gd name="T89" fmla="*/ 11 h 55"/>
                <a:gd name="T90" fmla="*/ 78 w 185"/>
                <a:gd name="T91" fmla="*/ 9 h 55"/>
                <a:gd name="T92" fmla="*/ 73 w 185"/>
                <a:gd name="T93" fmla="*/ 9 h 55"/>
                <a:gd name="T94" fmla="*/ 67 w 185"/>
                <a:gd name="T95" fmla="*/ 7 h 55"/>
                <a:gd name="T96" fmla="*/ 61 w 185"/>
                <a:gd name="T97" fmla="*/ 5 h 55"/>
                <a:gd name="T98" fmla="*/ 55 w 185"/>
                <a:gd name="T99" fmla="*/ 3 h 55"/>
                <a:gd name="T100" fmla="*/ 52 w 185"/>
                <a:gd name="T101" fmla="*/ 3 h 55"/>
                <a:gd name="T102" fmla="*/ 42 w 185"/>
                <a:gd name="T103" fmla="*/ 1 h 55"/>
                <a:gd name="T104" fmla="*/ 36 w 185"/>
                <a:gd name="T105" fmla="*/ 0 h 55"/>
                <a:gd name="T106" fmla="*/ 33 w 185"/>
                <a:gd name="T107" fmla="*/ 0 h 55"/>
                <a:gd name="T108" fmla="*/ 33 w 185"/>
                <a:gd name="T109" fmla="*/ 0 h 55"/>
                <a:gd name="T110" fmla="*/ 0 w 185"/>
                <a:gd name="T111" fmla="*/ 39 h 55"/>
                <a:gd name="T112" fmla="*/ 0 w 185"/>
                <a:gd name="T113"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 h="55">
                  <a:moveTo>
                    <a:pt x="0" y="39"/>
                  </a:moveTo>
                  <a:lnTo>
                    <a:pt x="6" y="36"/>
                  </a:lnTo>
                  <a:lnTo>
                    <a:pt x="14" y="36"/>
                  </a:lnTo>
                  <a:lnTo>
                    <a:pt x="21" y="34"/>
                  </a:lnTo>
                  <a:lnTo>
                    <a:pt x="31" y="34"/>
                  </a:lnTo>
                  <a:lnTo>
                    <a:pt x="36" y="34"/>
                  </a:lnTo>
                  <a:lnTo>
                    <a:pt x="46" y="34"/>
                  </a:lnTo>
                  <a:lnTo>
                    <a:pt x="54" y="36"/>
                  </a:lnTo>
                  <a:lnTo>
                    <a:pt x="61" y="36"/>
                  </a:lnTo>
                  <a:lnTo>
                    <a:pt x="71" y="36"/>
                  </a:lnTo>
                  <a:lnTo>
                    <a:pt x="78" y="38"/>
                  </a:lnTo>
                  <a:lnTo>
                    <a:pt x="88" y="38"/>
                  </a:lnTo>
                  <a:lnTo>
                    <a:pt x="95" y="39"/>
                  </a:lnTo>
                  <a:lnTo>
                    <a:pt x="103" y="41"/>
                  </a:lnTo>
                  <a:lnTo>
                    <a:pt x="111" y="43"/>
                  </a:lnTo>
                  <a:lnTo>
                    <a:pt x="120" y="45"/>
                  </a:lnTo>
                  <a:lnTo>
                    <a:pt x="128" y="47"/>
                  </a:lnTo>
                  <a:lnTo>
                    <a:pt x="133" y="47"/>
                  </a:lnTo>
                  <a:lnTo>
                    <a:pt x="141" y="49"/>
                  </a:lnTo>
                  <a:lnTo>
                    <a:pt x="147" y="49"/>
                  </a:lnTo>
                  <a:lnTo>
                    <a:pt x="154" y="51"/>
                  </a:lnTo>
                  <a:lnTo>
                    <a:pt x="158" y="53"/>
                  </a:lnTo>
                  <a:lnTo>
                    <a:pt x="164" y="53"/>
                  </a:lnTo>
                  <a:lnTo>
                    <a:pt x="170" y="55"/>
                  </a:lnTo>
                  <a:lnTo>
                    <a:pt x="173" y="55"/>
                  </a:lnTo>
                  <a:lnTo>
                    <a:pt x="181" y="55"/>
                  </a:lnTo>
                  <a:lnTo>
                    <a:pt x="185" y="55"/>
                  </a:lnTo>
                  <a:lnTo>
                    <a:pt x="185" y="53"/>
                  </a:lnTo>
                  <a:lnTo>
                    <a:pt x="183" y="49"/>
                  </a:lnTo>
                  <a:lnTo>
                    <a:pt x="175" y="43"/>
                  </a:lnTo>
                  <a:lnTo>
                    <a:pt x="168" y="39"/>
                  </a:lnTo>
                  <a:lnTo>
                    <a:pt x="162" y="36"/>
                  </a:lnTo>
                  <a:lnTo>
                    <a:pt x="158" y="34"/>
                  </a:lnTo>
                  <a:lnTo>
                    <a:pt x="152" y="32"/>
                  </a:lnTo>
                  <a:lnTo>
                    <a:pt x="149" y="30"/>
                  </a:lnTo>
                  <a:lnTo>
                    <a:pt x="141" y="28"/>
                  </a:lnTo>
                  <a:lnTo>
                    <a:pt x="135" y="26"/>
                  </a:lnTo>
                  <a:lnTo>
                    <a:pt x="130" y="24"/>
                  </a:lnTo>
                  <a:lnTo>
                    <a:pt x="122" y="22"/>
                  </a:lnTo>
                  <a:lnTo>
                    <a:pt x="116" y="20"/>
                  </a:lnTo>
                  <a:lnTo>
                    <a:pt x="111" y="19"/>
                  </a:lnTo>
                  <a:lnTo>
                    <a:pt x="103" y="17"/>
                  </a:lnTo>
                  <a:lnTo>
                    <a:pt x="97" y="15"/>
                  </a:lnTo>
                  <a:lnTo>
                    <a:pt x="92" y="13"/>
                  </a:lnTo>
                  <a:lnTo>
                    <a:pt x="84" y="11"/>
                  </a:lnTo>
                  <a:lnTo>
                    <a:pt x="78" y="9"/>
                  </a:lnTo>
                  <a:lnTo>
                    <a:pt x="73" y="9"/>
                  </a:lnTo>
                  <a:lnTo>
                    <a:pt x="67" y="7"/>
                  </a:lnTo>
                  <a:lnTo>
                    <a:pt x="61" y="5"/>
                  </a:lnTo>
                  <a:lnTo>
                    <a:pt x="55" y="3"/>
                  </a:lnTo>
                  <a:lnTo>
                    <a:pt x="52" y="3"/>
                  </a:lnTo>
                  <a:lnTo>
                    <a:pt x="42" y="1"/>
                  </a:lnTo>
                  <a:lnTo>
                    <a:pt x="36" y="0"/>
                  </a:lnTo>
                  <a:lnTo>
                    <a:pt x="33" y="0"/>
                  </a:lnTo>
                  <a:lnTo>
                    <a:pt x="33" y="0"/>
                  </a:lnTo>
                  <a:lnTo>
                    <a:pt x="0" y="39"/>
                  </a:lnTo>
                  <a:lnTo>
                    <a:pt x="0" y="39"/>
                  </a:lnTo>
                  <a:close/>
                </a:path>
              </a:pathLst>
            </a:custGeom>
            <a:solidFill>
              <a:srgbClr val="197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0" name="Freeform 84"/>
            <p:cNvSpPr>
              <a:spLocks/>
            </p:cNvSpPr>
            <p:nvPr/>
          </p:nvSpPr>
          <p:spPr bwMode="auto">
            <a:xfrm>
              <a:off x="4369" y="1156"/>
              <a:ext cx="252" cy="150"/>
            </a:xfrm>
            <a:custGeom>
              <a:avLst/>
              <a:gdLst>
                <a:gd name="T0" fmla="*/ 51 w 503"/>
                <a:gd name="T1" fmla="*/ 19 h 298"/>
                <a:gd name="T2" fmla="*/ 102 w 503"/>
                <a:gd name="T3" fmla="*/ 13 h 298"/>
                <a:gd name="T4" fmla="*/ 154 w 503"/>
                <a:gd name="T5" fmla="*/ 9 h 298"/>
                <a:gd name="T6" fmla="*/ 205 w 503"/>
                <a:gd name="T7" fmla="*/ 7 h 298"/>
                <a:gd name="T8" fmla="*/ 256 w 503"/>
                <a:gd name="T9" fmla="*/ 3 h 298"/>
                <a:gd name="T10" fmla="*/ 304 w 503"/>
                <a:gd name="T11" fmla="*/ 2 h 298"/>
                <a:gd name="T12" fmla="*/ 349 w 503"/>
                <a:gd name="T13" fmla="*/ 2 h 298"/>
                <a:gd name="T14" fmla="*/ 391 w 503"/>
                <a:gd name="T15" fmla="*/ 0 h 298"/>
                <a:gd name="T16" fmla="*/ 427 w 503"/>
                <a:gd name="T17" fmla="*/ 2 h 298"/>
                <a:gd name="T18" fmla="*/ 456 w 503"/>
                <a:gd name="T19" fmla="*/ 3 h 298"/>
                <a:gd name="T20" fmla="*/ 486 w 503"/>
                <a:gd name="T21" fmla="*/ 9 h 298"/>
                <a:gd name="T22" fmla="*/ 500 w 503"/>
                <a:gd name="T23" fmla="*/ 24 h 298"/>
                <a:gd name="T24" fmla="*/ 502 w 503"/>
                <a:gd name="T25" fmla="*/ 55 h 298"/>
                <a:gd name="T26" fmla="*/ 503 w 503"/>
                <a:gd name="T27" fmla="*/ 100 h 298"/>
                <a:gd name="T28" fmla="*/ 503 w 503"/>
                <a:gd name="T29" fmla="*/ 131 h 298"/>
                <a:gd name="T30" fmla="*/ 503 w 503"/>
                <a:gd name="T31" fmla="*/ 161 h 298"/>
                <a:gd name="T32" fmla="*/ 502 w 503"/>
                <a:gd name="T33" fmla="*/ 207 h 298"/>
                <a:gd name="T34" fmla="*/ 496 w 503"/>
                <a:gd name="T35" fmla="*/ 243 h 298"/>
                <a:gd name="T36" fmla="*/ 481 w 503"/>
                <a:gd name="T37" fmla="*/ 258 h 298"/>
                <a:gd name="T38" fmla="*/ 454 w 503"/>
                <a:gd name="T39" fmla="*/ 262 h 298"/>
                <a:gd name="T40" fmla="*/ 416 w 503"/>
                <a:gd name="T41" fmla="*/ 266 h 298"/>
                <a:gd name="T42" fmla="*/ 368 w 503"/>
                <a:gd name="T43" fmla="*/ 270 h 298"/>
                <a:gd name="T44" fmla="*/ 319 w 503"/>
                <a:gd name="T45" fmla="*/ 275 h 298"/>
                <a:gd name="T46" fmla="*/ 262 w 503"/>
                <a:gd name="T47" fmla="*/ 281 h 298"/>
                <a:gd name="T48" fmla="*/ 207 w 503"/>
                <a:gd name="T49" fmla="*/ 285 h 298"/>
                <a:gd name="T50" fmla="*/ 152 w 503"/>
                <a:gd name="T51" fmla="*/ 291 h 298"/>
                <a:gd name="T52" fmla="*/ 104 w 503"/>
                <a:gd name="T53" fmla="*/ 294 h 298"/>
                <a:gd name="T54" fmla="*/ 64 w 503"/>
                <a:gd name="T55" fmla="*/ 296 h 298"/>
                <a:gd name="T56" fmla="*/ 38 w 503"/>
                <a:gd name="T57" fmla="*/ 296 h 298"/>
                <a:gd name="T58" fmla="*/ 26 w 503"/>
                <a:gd name="T59" fmla="*/ 296 h 298"/>
                <a:gd name="T60" fmla="*/ 55 w 503"/>
                <a:gd name="T61" fmla="*/ 289 h 298"/>
                <a:gd name="T62" fmla="*/ 85 w 503"/>
                <a:gd name="T63" fmla="*/ 281 h 298"/>
                <a:gd name="T64" fmla="*/ 123 w 503"/>
                <a:gd name="T65" fmla="*/ 277 h 298"/>
                <a:gd name="T66" fmla="*/ 165 w 503"/>
                <a:gd name="T67" fmla="*/ 270 h 298"/>
                <a:gd name="T68" fmla="*/ 213 w 503"/>
                <a:gd name="T69" fmla="*/ 266 h 298"/>
                <a:gd name="T70" fmla="*/ 260 w 503"/>
                <a:gd name="T71" fmla="*/ 260 h 298"/>
                <a:gd name="T72" fmla="*/ 306 w 503"/>
                <a:gd name="T73" fmla="*/ 254 h 298"/>
                <a:gd name="T74" fmla="*/ 349 w 503"/>
                <a:gd name="T75" fmla="*/ 249 h 298"/>
                <a:gd name="T76" fmla="*/ 391 w 503"/>
                <a:gd name="T77" fmla="*/ 245 h 298"/>
                <a:gd name="T78" fmla="*/ 424 w 503"/>
                <a:gd name="T79" fmla="*/ 241 h 298"/>
                <a:gd name="T80" fmla="*/ 448 w 503"/>
                <a:gd name="T81" fmla="*/ 239 h 298"/>
                <a:gd name="T82" fmla="*/ 467 w 503"/>
                <a:gd name="T83" fmla="*/ 41 h 298"/>
                <a:gd name="T84" fmla="*/ 448 w 503"/>
                <a:gd name="T85" fmla="*/ 41 h 298"/>
                <a:gd name="T86" fmla="*/ 416 w 503"/>
                <a:gd name="T87" fmla="*/ 41 h 298"/>
                <a:gd name="T88" fmla="*/ 372 w 503"/>
                <a:gd name="T89" fmla="*/ 40 h 298"/>
                <a:gd name="T90" fmla="*/ 319 w 503"/>
                <a:gd name="T91" fmla="*/ 40 h 298"/>
                <a:gd name="T92" fmla="*/ 260 w 503"/>
                <a:gd name="T93" fmla="*/ 38 h 298"/>
                <a:gd name="T94" fmla="*/ 201 w 503"/>
                <a:gd name="T95" fmla="*/ 38 h 298"/>
                <a:gd name="T96" fmla="*/ 142 w 503"/>
                <a:gd name="T97" fmla="*/ 34 h 298"/>
                <a:gd name="T98" fmla="*/ 89 w 503"/>
                <a:gd name="T99" fmla="*/ 32 h 298"/>
                <a:gd name="T100" fmla="*/ 47 w 503"/>
                <a:gd name="T101" fmla="*/ 30 h 298"/>
                <a:gd name="T102" fmla="*/ 15 w 503"/>
                <a:gd name="T103" fmla="*/ 28 h 298"/>
                <a:gd name="T104" fmla="*/ 5 w 503"/>
                <a:gd name="T105" fmla="*/ 2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298">
                  <a:moveTo>
                    <a:pt x="13" y="22"/>
                  </a:moveTo>
                  <a:lnTo>
                    <a:pt x="23" y="21"/>
                  </a:lnTo>
                  <a:lnTo>
                    <a:pt x="32" y="21"/>
                  </a:lnTo>
                  <a:lnTo>
                    <a:pt x="42" y="19"/>
                  </a:lnTo>
                  <a:lnTo>
                    <a:pt x="51" y="19"/>
                  </a:lnTo>
                  <a:lnTo>
                    <a:pt x="61" y="17"/>
                  </a:lnTo>
                  <a:lnTo>
                    <a:pt x="72" y="17"/>
                  </a:lnTo>
                  <a:lnTo>
                    <a:pt x="81" y="15"/>
                  </a:lnTo>
                  <a:lnTo>
                    <a:pt x="93" y="15"/>
                  </a:lnTo>
                  <a:lnTo>
                    <a:pt x="102" y="13"/>
                  </a:lnTo>
                  <a:lnTo>
                    <a:pt x="112" y="13"/>
                  </a:lnTo>
                  <a:lnTo>
                    <a:pt x="121" y="11"/>
                  </a:lnTo>
                  <a:lnTo>
                    <a:pt x="133" y="11"/>
                  </a:lnTo>
                  <a:lnTo>
                    <a:pt x="144" y="11"/>
                  </a:lnTo>
                  <a:lnTo>
                    <a:pt x="154" y="9"/>
                  </a:lnTo>
                  <a:lnTo>
                    <a:pt x="163" y="9"/>
                  </a:lnTo>
                  <a:lnTo>
                    <a:pt x="175" y="9"/>
                  </a:lnTo>
                  <a:lnTo>
                    <a:pt x="184" y="7"/>
                  </a:lnTo>
                  <a:lnTo>
                    <a:pt x="196" y="7"/>
                  </a:lnTo>
                  <a:lnTo>
                    <a:pt x="205" y="7"/>
                  </a:lnTo>
                  <a:lnTo>
                    <a:pt x="215" y="7"/>
                  </a:lnTo>
                  <a:lnTo>
                    <a:pt x="224" y="5"/>
                  </a:lnTo>
                  <a:lnTo>
                    <a:pt x="235" y="5"/>
                  </a:lnTo>
                  <a:lnTo>
                    <a:pt x="245" y="3"/>
                  </a:lnTo>
                  <a:lnTo>
                    <a:pt x="256" y="3"/>
                  </a:lnTo>
                  <a:lnTo>
                    <a:pt x="266" y="3"/>
                  </a:lnTo>
                  <a:lnTo>
                    <a:pt x="275" y="3"/>
                  </a:lnTo>
                  <a:lnTo>
                    <a:pt x="285" y="2"/>
                  </a:lnTo>
                  <a:lnTo>
                    <a:pt x="294" y="2"/>
                  </a:lnTo>
                  <a:lnTo>
                    <a:pt x="304" y="2"/>
                  </a:lnTo>
                  <a:lnTo>
                    <a:pt x="313" y="2"/>
                  </a:lnTo>
                  <a:lnTo>
                    <a:pt x="323" y="2"/>
                  </a:lnTo>
                  <a:lnTo>
                    <a:pt x="332" y="2"/>
                  </a:lnTo>
                  <a:lnTo>
                    <a:pt x="340" y="2"/>
                  </a:lnTo>
                  <a:lnTo>
                    <a:pt x="349" y="2"/>
                  </a:lnTo>
                  <a:lnTo>
                    <a:pt x="357" y="0"/>
                  </a:lnTo>
                  <a:lnTo>
                    <a:pt x="367" y="0"/>
                  </a:lnTo>
                  <a:lnTo>
                    <a:pt x="374" y="0"/>
                  </a:lnTo>
                  <a:lnTo>
                    <a:pt x="382" y="0"/>
                  </a:lnTo>
                  <a:lnTo>
                    <a:pt x="391" y="0"/>
                  </a:lnTo>
                  <a:lnTo>
                    <a:pt x="399" y="2"/>
                  </a:lnTo>
                  <a:lnTo>
                    <a:pt x="405" y="2"/>
                  </a:lnTo>
                  <a:lnTo>
                    <a:pt x="412" y="2"/>
                  </a:lnTo>
                  <a:lnTo>
                    <a:pt x="420" y="2"/>
                  </a:lnTo>
                  <a:lnTo>
                    <a:pt x="427" y="2"/>
                  </a:lnTo>
                  <a:lnTo>
                    <a:pt x="433" y="2"/>
                  </a:lnTo>
                  <a:lnTo>
                    <a:pt x="439" y="2"/>
                  </a:lnTo>
                  <a:lnTo>
                    <a:pt x="445" y="3"/>
                  </a:lnTo>
                  <a:lnTo>
                    <a:pt x="452" y="3"/>
                  </a:lnTo>
                  <a:lnTo>
                    <a:pt x="456" y="3"/>
                  </a:lnTo>
                  <a:lnTo>
                    <a:pt x="462" y="5"/>
                  </a:lnTo>
                  <a:lnTo>
                    <a:pt x="465" y="5"/>
                  </a:lnTo>
                  <a:lnTo>
                    <a:pt x="471" y="7"/>
                  </a:lnTo>
                  <a:lnTo>
                    <a:pt x="479" y="7"/>
                  </a:lnTo>
                  <a:lnTo>
                    <a:pt x="486" y="9"/>
                  </a:lnTo>
                  <a:lnTo>
                    <a:pt x="492" y="13"/>
                  </a:lnTo>
                  <a:lnTo>
                    <a:pt x="496" y="15"/>
                  </a:lnTo>
                  <a:lnTo>
                    <a:pt x="498" y="19"/>
                  </a:lnTo>
                  <a:lnTo>
                    <a:pt x="500" y="22"/>
                  </a:lnTo>
                  <a:lnTo>
                    <a:pt x="500" y="24"/>
                  </a:lnTo>
                  <a:lnTo>
                    <a:pt x="500" y="30"/>
                  </a:lnTo>
                  <a:lnTo>
                    <a:pt x="500" y="36"/>
                  </a:lnTo>
                  <a:lnTo>
                    <a:pt x="502" y="41"/>
                  </a:lnTo>
                  <a:lnTo>
                    <a:pt x="502" y="47"/>
                  </a:lnTo>
                  <a:lnTo>
                    <a:pt x="502" y="55"/>
                  </a:lnTo>
                  <a:lnTo>
                    <a:pt x="502" y="64"/>
                  </a:lnTo>
                  <a:lnTo>
                    <a:pt x="503" y="74"/>
                  </a:lnTo>
                  <a:lnTo>
                    <a:pt x="503" y="81"/>
                  </a:lnTo>
                  <a:lnTo>
                    <a:pt x="503" y="91"/>
                  </a:lnTo>
                  <a:lnTo>
                    <a:pt x="503" y="100"/>
                  </a:lnTo>
                  <a:lnTo>
                    <a:pt x="503" y="110"/>
                  </a:lnTo>
                  <a:lnTo>
                    <a:pt x="503" y="116"/>
                  </a:lnTo>
                  <a:lnTo>
                    <a:pt x="503" y="121"/>
                  </a:lnTo>
                  <a:lnTo>
                    <a:pt x="503" y="125"/>
                  </a:lnTo>
                  <a:lnTo>
                    <a:pt x="503" y="131"/>
                  </a:lnTo>
                  <a:lnTo>
                    <a:pt x="503" y="137"/>
                  </a:lnTo>
                  <a:lnTo>
                    <a:pt x="503" y="140"/>
                  </a:lnTo>
                  <a:lnTo>
                    <a:pt x="503" y="146"/>
                  </a:lnTo>
                  <a:lnTo>
                    <a:pt x="503" y="152"/>
                  </a:lnTo>
                  <a:lnTo>
                    <a:pt x="503" y="161"/>
                  </a:lnTo>
                  <a:lnTo>
                    <a:pt x="503" y="173"/>
                  </a:lnTo>
                  <a:lnTo>
                    <a:pt x="503" y="180"/>
                  </a:lnTo>
                  <a:lnTo>
                    <a:pt x="503" y="192"/>
                  </a:lnTo>
                  <a:lnTo>
                    <a:pt x="502" y="199"/>
                  </a:lnTo>
                  <a:lnTo>
                    <a:pt x="502" y="207"/>
                  </a:lnTo>
                  <a:lnTo>
                    <a:pt x="500" y="216"/>
                  </a:lnTo>
                  <a:lnTo>
                    <a:pt x="500" y="224"/>
                  </a:lnTo>
                  <a:lnTo>
                    <a:pt x="498" y="232"/>
                  </a:lnTo>
                  <a:lnTo>
                    <a:pt x="498" y="237"/>
                  </a:lnTo>
                  <a:lnTo>
                    <a:pt x="496" y="243"/>
                  </a:lnTo>
                  <a:lnTo>
                    <a:pt x="496" y="249"/>
                  </a:lnTo>
                  <a:lnTo>
                    <a:pt x="492" y="254"/>
                  </a:lnTo>
                  <a:lnTo>
                    <a:pt x="490" y="258"/>
                  </a:lnTo>
                  <a:lnTo>
                    <a:pt x="486" y="258"/>
                  </a:lnTo>
                  <a:lnTo>
                    <a:pt x="481" y="258"/>
                  </a:lnTo>
                  <a:lnTo>
                    <a:pt x="475" y="258"/>
                  </a:lnTo>
                  <a:lnTo>
                    <a:pt x="471" y="260"/>
                  </a:lnTo>
                  <a:lnTo>
                    <a:pt x="465" y="260"/>
                  </a:lnTo>
                  <a:lnTo>
                    <a:pt x="462" y="262"/>
                  </a:lnTo>
                  <a:lnTo>
                    <a:pt x="454" y="262"/>
                  </a:lnTo>
                  <a:lnTo>
                    <a:pt x="446" y="262"/>
                  </a:lnTo>
                  <a:lnTo>
                    <a:pt x="439" y="264"/>
                  </a:lnTo>
                  <a:lnTo>
                    <a:pt x="433" y="264"/>
                  </a:lnTo>
                  <a:lnTo>
                    <a:pt x="426" y="264"/>
                  </a:lnTo>
                  <a:lnTo>
                    <a:pt x="416" y="266"/>
                  </a:lnTo>
                  <a:lnTo>
                    <a:pt x="408" y="266"/>
                  </a:lnTo>
                  <a:lnTo>
                    <a:pt x="399" y="268"/>
                  </a:lnTo>
                  <a:lnTo>
                    <a:pt x="389" y="268"/>
                  </a:lnTo>
                  <a:lnTo>
                    <a:pt x="380" y="270"/>
                  </a:lnTo>
                  <a:lnTo>
                    <a:pt x="368" y="270"/>
                  </a:lnTo>
                  <a:lnTo>
                    <a:pt x="361" y="272"/>
                  </a:lnTo>
                  <a:lnTo>
                    <a:pt x="349" y="272"/>
                  </a:lnTo>
                  <a:lnTo>
                    <a:pt x="340" y="273"/>
                  </a:lnTo>
                  <a:lnTo>
                    <a:pt x="329" y="273"/>
                  </a:lnTo>
                  <a:lnTo>
                    <a:pt x="319" y="275"/>
                  </a:lnTo>
                  <a:lnTo>
                    <a:pt x="306" y="275"/>
                  </a:lnTo>
                  <a:lnTo>
                    <a:pt x="296" y="277"/>
                  </a:lnTo>
                  <a:lnTo>
                    <a:pt x="285" y="277"/>
                  </a:lnTo>
                  <a:lnTo>
                    <a:pt x="273" y="279"/>
                  </a:lnTo>
                  <a:lnTo>
                    <a:pt x="262" y="281"/>
                  </a:lnTo>
                  <a:lnTo>
                    <a:pt x="251" y="281"/>
                  </a:lnTo>
                  <a:lnTo>
                    <a:pt x="241" y="283"/>
                  </a:lnTo>
                  <a:lnTo>
                    <a:pt x="230" y="285"/>
                  </a:lnTo>
                  <a:lnTo>
                    <a:pt x="216" y="285"/>
                  </a:lnTo>
                  <a:lnTo>
                    <a:pt x="207" y="285"/>
                  </a:lnTo>
                  <a:lnTo>
                    <a:pt x="196" y="287"/>
                  </a:lnTo>
                  <a:lnTo>
                    <a:pt x="184" y="289"/>
                  </a:lnTo>
                  <a:lnTo>
                    <a:pt x="173" y="289"/>
                  </a:lnTo>
                  <a:lnTo>
                    <a:pt x="161" y="289"/>
                  </a:lnTo>
                  <a:lnTo>
                    <a:pt x="152" y="291"/>
                  </a:lnTo>
                  <a:lnTo>
                    <a:pt x="142" y="292"/>
                  </a:lnTo>
                  <a:lnTo>
                    <a:pt x="133" y="292"/>
                  </a:lnTo>
                  <a:lnTo>
                    <a:pt x="123" y="292"/>
                  </a:lnTo>
                  <a:lnTo>
                    <a:pt x="114" y="292"/>
                  </a:lnTo>
                  <a:lnTo>
                    <a:pt x="104" y="294"/>
                  </a:lnTo>
                  <a:lnTo>
                    <a:pt x="97" y="294"/>
                  </a:lnTo>
                  <a:lnTo>
                    <a:pt x="89" y="294"/>
                  </a:lnTo>
                  <a:lnTo>
                    <a:pt x="80" y="296"/>
                  </a:lnTo>
                  <a:lnTo>
                    <a:pt x="74" y="296"/>
                  </a:lnTo>
                  <a:lnTo>
                    <a:pt x="64" y="296"/>
                  </a:lnTo>
                  <a:lnTo>
                    <a:pt x="59" y="296"/>
                  </a:lnTo>
                  <a:lnTo>
                    <a:pt x="53" y="296"/>
                  </a:lnTo>
                  <a:lnTo>
                    <a:pt x="47" y="296"/>
                  </a:lnTo>
                  <a:lnTo>
                    <a:pt x="42" y="296"/>
                  </a:lnTo>
                  <a:lnTo>
                    <a:pt x="38" y="296"/>
                  </a:lnTo>
                  <a:lnTo>
                    <a:pt x="34" y="296"/>
                  </a:lnTo>
                  <a:lnTo>
                    <a:pt x="30" y="298"/>
                  </a:lnTo>
                  <a:lnTo>
                    <a:pt x="26" y="296"/>
                  </a:lnTo>
                  <a:lnTo>
                    <a:pt x="24" y="296"/>
                  </a:lnTo>
                  <a:lnTo>
                    <a:pt x="26" y="296"/>
                  </a:lnTo>
                  <a:lnTo>
                    <a:pt x="30" y="294"/>
                  </a:lnTo>
                  <a:lnTo>
                    <a:pt x="36" y="292"/>
                  </a:lnTo>
                  <a:lnTo>
                    <a:pt x="45" y="291"/>
                  </a:lnTo>
                  <a:lnTo>
                    <a:pt x="49" y="289"/>
                  </a:lnTo>
                  <a:lnTo>
                    <a:pt x="55" y="289"/>
                  </a:lnTo>
                  <a:lnTo>
                    <a:pt x="59" y="287"/>
                  </a:lnTo>
                  <a:lnTo>
                    <a:pt x="66" y="287"/>
                  </a:lnTo>
                  <a:lnTo>
                    <a:pt x="72" y="285"/>
                  </a:lnTo>
                  <a:lnTo>
                    <a:pt x="78" y="283"/>
                  </a:lnTo>
                  <a:lnTo>
                    <a:pt x="85" y="281"/>
                  </a:lnTo>
                  <a:lnTo>
                    <a:pt x="93" y="281"/>
                  </a:lnTo>
                  <a:lnTo>
                    <a:pt x="99" y="279"/>
                  </a:lnTo>
                  <a:lnTo>
                    <a:pt x="108" y="279"/>
                  </a:lnTo>
                  <a:lnTo>
                    <a:pt x="116" y="277"/>
                  </a:lnTo>
                  <a:lnTo>
                    <a:pt x="123" y="277"/>
                  </a:lnTo>
                  <a:lnTo>
                    <a:pt x="131" y="275"/>
                  </a:lnTo>
                  <a:lnTo>
                    <a:pt x="140" y="273"/>
                  </a:lnTo>
                  <a:lnTo>
                    <a:pt x="148" y="272"/>
                  </a:lnTo>
                  <a:lnTo>
                    <a:pt x="158" y="272"/>
                  </a:lnTo>
                  <a:lnTo>
                    <a:pt x="165" y="270"/>
                  </a:lnTo>
                  <a:lnTo>
                    <a:pt x="175" y="270"/>
                  </a:lnTo>
                  <a:lnTo>
                    <a:pt x="184" y="268"/>
                  </a:lnTo>
                  <a:lnTo>
                    <a:pt x="194" y="268"/>
                  </a:lnTo>
                  <a:lnTo>
                    <a:pt x="203" y="266"/>
                  </a:lnTo>
                  <a:lnTo>
                    <a:pt x="213" y="266"/>
                  </a:lnTo>
                  <a:lnTo>
                    <a:pt x="222" y="264"/>
                  </a:lnTo>
                  <a:lnTo>
                    <a:pt x="232" y="264"/>
                  </a:lnTo>
                  <a:lnTo>
                    <a:pt x="241" y="262"/>
                  </a:lnTo>
                  <a:lnTo>
                    <a:pt x="251" y="262"/>
                  </a:lnTo>
                  <a:lnTo>
                    <a:pt x="260" y="260"/>
                  </a:lnTo>
                  <a:lnTo>
                    <a:pt x="272" y="260"/>
                  </a:lnTo>
                  <a:lnTo>
                    <a:pt x="279" y="258"/>
                  </a:lnTo>
                  <a:lnTo>
                    <a:pt x="289" y="256"/>
                  </a:lnTo>
                  <a:lnTo>
                    <a:pt x="298" y="254"/>
                  </a:lnTo>
                  <a:lnTo>
                    <a:pt x="306" y="254"/>
                  </a:lnTo>
                  <a:lnTo>
                    <a:pt x="315" y="252"/>
                  </a:lnTo>
                  <a:lnTo>
                    <a:pt x="325" y="252"/>
                  </a:lnTo>
                  <a:lnTo>
                    <a:pt x="334" y="251"/>
                  </a:lnTo>
                  <a:lnTo>
                    <a:pt x="342" y="251"/>
                  </a:lnTo>
                  <a:lnTo>
                    <a:pt x="349" y="249"/>
                  </a:lnTo>
                  <a:lnTo>
                    <a:pt x="359" y="247"/>
                  </a:lnTo>
                  <a:lnTo>
                    <a:pt x="367" y="247"/>
                  </a:lnTo>
                  <a:lnTo>
                    <a:pt x="374" y="247"/>
                  </a:lnTo>
                  <a:lnTo>
                    <a:pt x="382" y="245"/>
                  </a:lnTo>
                  <a:lnTo>
                    <a:pt x="391" y="245"/>
                  </a:lnTo>
                  <a:lnTo>
                    <a:pt x="399" y="243"/>
                  </a:lnTo>
                  <a:lnTo>
                    <a:pt x="405" y="243"/>
                  </a:lnTo>
                  <a:lnTo>
                    <a:pt x="410" y="243"/>
                  </a:lnTo>
                  <a:lnTo>
                    <a:pt x="418" y="241"/>
                  </a:lnTo>
                  <a:lnTo>
                    <a:pt x="424" y="241"/>
                  </a:lnTo>
                  <a:lnTo>
                    <a:pt x="429" y="241"/>
                  </a:lnTo>
                  <a:lnTo>
                    <a:pt x="433" y="239"/>
                  </a:lnTo>
                  <a:lnTo>
                    <a:pt x="439" y="239"/>
                  </a:lnTo>
                  <a:lnTo>
                    <a:pt x="445" y="239"/>
                  </a:lnTo>
                  <a:lnTo>
                    <a:pt x="448" y="239"/>
                  </a:lnTo>
                  <a:lnTo>
                    <a:pt x="456" y="237"/>
                  </a:lnTo>
                  <a:lnTo>
                    <a:pt x="462" y="237"/>
                  </a:lnTo>
                  <a:lnTo>
                    <a:pt x="464" y="237"/>
                  </a:lnTo>
                  <a:lnTo>
                    <a:pt x="465" y="237"/>
                  </a:lnTo>
                  <a:lnTo>
                    <a:pt x="467" y="41"/>
                  </a:lnTo>
                  <a:lnTo>
                    <a:pt x="465" y="41"/>
                  </a:lnTo>
                  <a:lnTo>
                    <a:pt x="462" y="41"/>
                  </a:lnTo>
                  <a:lnTo>
                    <a:pt x="458" y="41"/>
                  </a:lnTo>
                  <a:lnTo>
                    <a:pt x="454" y="41"/>
                  </a:lnTo>
                  <a:lnTo>
                    <a:pt x="448" y="41"/>
                  </a:lnTo>
                  <a:lnTo>
                    <a:pt x="445" y="41"/>
                  </a:lnTo>
                  <a:lnTo>
                    <a:pt x="437" y="41"/>
                  </a:lnTo>
                  <a:lnTo>
                    <a:pt x="429" y="41"/>
                  </a:lnTo>
                  <a:lnTo>
                    <a:pt x="424" y="41"/>
                  </a:lnTo>
                  <a:lnTo>
                    <a:pt x="416" y="41"/>
                  </a:lnTo>
                  <a:lnTo>
                    <a:pt x="408" y="41"/>
                  </a:lnTo>
                  <a:lnTo>
                    <a:pt x="399" y="41"/>
                  </a:lnTo>
                  <a:lnTo>
                    <a:pt x="391" y="41"/>
                  </a:lnTo>
                  <a:lnTo>
                    <a:pt x="382" y="41"/>
                  </a:lnTo>
                  <a:lnTo>
                    <a:pt x="372" y="40"/>
                  </a:lnTo>
                  <a:lnTo>
                    <a:pt x="363" y="40"/>
                  </a:lnTo>
                  <a:lnTo>
                    <a:pt x="351" y="40"/>
                  </a:lnTo>
                  <a:lnTo>
                    <a:pt x="340" y="40"/>
                  </a:lnTo>
                  <a:lnTo>
                    <a:pt x="330" y="40"/>
                  </a:lnTo>
                  <a:lnTo>
                    <a:pt x="319" y="40"/>
                  </a:lnTo>
                  <a:lnTo>
                    <a:pt x="308" y="40"/>
                  </a:lnTo>
                  <a:lnTo>
                    <a:pt x="296" y="40"/>
                  </a:lnTo>
                  <a:lnTo>
                    <a:pt x="283" y="38"/>
                  </a:lnTo>
                  <a:lnTo>
                    <a:pt x="272" y="38"/>
                  </a:lnTo>
                  <a:lnTo>
                    <a:pt x="260" y="38"/>
                  </a:lnTo>
                  <a:lnTo>
                    <a:pt x="249" y="38"/>
                  </a:lnTo>
                  <a:lnTo>
                    <a:pt x="237" y="38"/>
                  </a:lnTo>
                  <a:lnTo>
                    <a:pt x="224" y="38"/>
                  </a:lnTo>
                  <a:lnTo>
                    <a:pt x="213" y="38"/>
                  </a:lnTo>
                  <a:lnTo>
                    <a:pt x="201" y="38"/>
                  </a:lnTo>
                  <a:lnTo>
                    <a:pt x="188" y="36"/>
                  </a:lnTo>
                  <a:lnTo>
                    <a:pt x="177" y="36"/>
                  </a:lnTo>
                  <a:lnTo>
                    <a:pt x="165" y="36"/>
                  </a:lnTo>
                  <a:lnTo>
                    <a:pt x="154" y="36"/>
                  </a:lnTo>
                  <a:lnTo>
                    <a:pt x="142" y="34"/>
                  </a:lnTo>
                  <a:lnTo>
                    <a:pt x="131" y="34"/>
                  </a:lnTo>
                  <a:lnTo>
                    <a:pt x="121" y="34"/>
                  </a:lnTo>
                  <a:lnTo>
                    <a:pt x="112" y="34"/>
                  </a:lnTo>
                  <a:lnTo>
                    <a:pt x="100" y="32"/>
                  </a:lnTo>
                  <a:lnTo>
                    <a:pt x="89" y="32"/>
                  </a:lnTo>
                  <a:lnTo>
                    <a:pt x="80" y="32"/>
                  </a:lnTo>
                  <a:lnTo>
                    <a:pt x="72" y="32"/>
                  </a:lnTo>
                  <a:lnTo>
                    <a:pt x="62" y="30"/>
                  </a:lnTo>
                  <a:lnTo>
                    <a:pt x="55" y="30"/>
                  </a:lnTo>
                  <a:lnTo>
                    <a:pt x="47" y="30"/>
                  </a:lnTo>
                  <a:lnTo>
                    <a:pt x="40" y="30"/>
                  </a:lnTo>
                  <a:lnTo>
                    <a:pt x="32" y="30"/>
                  </a:lnTo>
                  <a:lnTo>
                    <a:pt x="26" y="28"/>
                  </a:lnTo>
                  <a:lnTo>
                    <a:pt x="21" y="28"/>
                  </a:lnTo>
                  <a:lnTo>
                    <a:pt x="15" y="28"/>
                  </a:lnTo>
                  <a:lnTo>
                    <a:pt x="7" y="26"/>
                  </a:lnTo>
                  <a:lnTo>
                    <a:pt x="2" y="26"/>
                  </a:lnTo>
                  <a:lnTo>
                    <a:pt x="0" y="24"/>
                  </a:lnTo>
                  <a:lnTo>
                    <a:pt x="0" y="24"/>
                  </a:lnTo>
                  <a:lnTo>
                    <a:pt x="5" y="22"/>
                  </a:lnTo>
                  <a:lnTo>
                    <a:pt x="13" y="22"/>
                  </a:lnTo>
                  <a:lnTo>
                    <a:pt x="13"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1" name="Freeform 85"/>
            <p:cNvSpPr>
              <a:spLocks/>
            </p:cNvSpPr>
            <p:nvPr/>
          </p:nvSpPr>
          <p:spPr bwMode="auto">
            <a:xfrm>
              <a:off x="4352" y="926"/>
              <a:ext cx="250" cy="219"/>
            </a:xfrm>
            <a:custGeom>
              <a:avLst/>
              <a:gdLst>
                <a:gd name="T0" fmla="*/ 55 w 499"/>
                <a:gd name="T1" fmla="*/ 418 h 437"/>
                <a:gd name="T2" fmla="*/ 93 w 499"/>
                <a:gd name="T3" fmla="*/ 401 h 437"/>
                <a:gd name="T4" fmla="*/ 134 w 499"/>
                <a:gd name="T5" fmla="*/ 382 h 437"/>
                <a:gd name="T6" fmla="*/ 182 w 499"/>
                <a:gd name="T7" fmla="*/ 361 h 437"/>
                <a:gd name="T8" fmla="*/ 230 w 499"/>
                <a:gd name="T9" fmla="*/ 342 h 437"/>
                <a:gd name="T10" fmla="*/ 275 w 499"/>
                <a:gd name="T11" fmla="*/ 321 h 437"/>
                <a:gd name="T12" fmla="*/ 323 w 499"/>
                <a:gd name="T13" fmla="*/ 302 h 437"/>
                <a:gd name="T14" fmla="*/ 366 w 499"/>
                <a:gd name="T15" fmla="*/ 281 h 437"/>
                <a:gd name="T16" fmla="*/ 404 w 499"/>
                <a:gd name="T17" fmla="*/ 264 h 437"/>
                <a:gd name="T18" fmla="*/ 439 w 499"/>
                <a:gd name="T19" fmla="*/ 247 h 437"/>
                <a:gd name="T20" fmla="*/ 473 w 499"/>
                <a:gd name="T21" fmla="*/ 228 h 437"/>
                <a:gd name="T22" fmla="*/ 490 w 499"/>
                <a:gd name="T23" fmla="*/ 211 h 437"/>
                <a:gd name="T24" fmla="*/ 490 w 499"/>
                <a:gd name="T25" fmla="*/ 182 h 437"/>
                <a:gd name="T26" fmla="*/ 492 w 499"/>
                <a:gd name="T27" fmla="*/ 142 h 437"/>
                <a:gd name="T28" fmla="*/ 496 w 499"/>
                <a:gd name="T29" fmla="*/ 97 h 437"/>
                <a:gd name="T30" fmla="*/ 496 w 499"/>
                <a:gd name="T31" fmla="*/ 51 h 437"/>
                <a:gd name="T32" fmla="*/ 498 w 499"/>
                <a:gd name="T33" fmla="*/ 17 h 437"/>
                <a:gd name="T34" fmla="*/ 498 w 499"/>
                <a:gd name="T35" fmla="*/ 0 h 437"/>
                <a:gd name="T36" fmla="*/ 475 w 499"/>
                <a:gd name="T37" fmla="*/ 13 h 437"/>
                <a:gd name="T38" fmla="*/ 439 w 499"/>
                <a:gd name="T39" fmla="*/ 28 h 437"/>
                <a:gd name="T40" fmla="*/ 393 w 499"/>
                <a:gd name="T41" fmla="*/ 53 h 437"/>
                <a:gd name="T42" fmla="*/ 338 w 499"/>
                <a:gd name="T43" fmla="*/ 81 h 437"/>
                <a:gd name="T44" fmla="*/ 277 w 499"/>
                <a:gd name="T45" fmla="*/ 114 h 437"/>
                <a:gd name="T46" fmla="*/ 216 w 499"/>
                <a:gd name="T47" fmla="*/ 144 h 437"/>
                <a:gd name="T48" fmla="*/ 155 w 499"/>
                <a:gd name="T49" fmla="*/ 174 h 437"/>
                <a:gd name="T50" fmla="*/ 100 w 499"/>
                <a:gd name="T51" fmla="*/ 205 h 437"/>
                <a:gd name="T52" fmla="*/ 57 w 499"/>
                <a:gd name="T53" fmla="*/ 230 h 437"/>
                <a:gd name="T54" fmla="*/ 20 w 499"/>
                <a:gd name="T55" fmla="*/ 247 h 437"/>
                <a:gd name="T56" fmla="*/ 0 w 499"/>
                <a:gd name="T57" fmla="*/ 260 h 437"/>
                <a:gd name="T58" fmla="*/ 28 w 499"/>
                <a:gd name="T59" fmla="*/ 249 h 437"/>
                <a:gd name="T60" fmla="*/ 58 w 499"/>
                <a:gd name="T61" fmla="*/ 235 h 437"/>
                <a:gd name="T62" fmla="*/ 98 w 499"/>
                <a:gd name="T63" fmla="*/ 220 h 437"/>
                <a:gd name="T64" fmla="*/ 140 w 499"/>
                <a:gd name="T65" fmla="*/ 199 h 437"/>
                <a:gd name="T66" fmla="*/ 188 w 499"/>
                <a:gd name="T67" fmla="*/ 180 h 437"/>
                <a:gd name="T68" fmla="*/ 235 w 499"/>
                <a:gd name="T69" fmla="*/ 159 h 437"/>
                <a:gd name="T70" fmla="*/ 283 w 499"/>
                <a:gd name="T71" fmla="*/ 140 h 437"/>
                <a:gd name="T72" fmla="*/ 326 w 499"/>
                <a:gd name="T73" fmla="*/ 119 h 437"/>
                <a:gd name="T74" fmla="*/ 368 w 499"/>
                <a:gd name="T75" fmla="*/ 102 h 437"/>
                <a:gd name="T76" fmla="*/ 401 w 499"/>
                <a:gd name="T77" fmla="*/ 87 h 437"/>
                <a:gd name="T78" fmla="*/ 427 w 499"/>
                <a:gd name="T79" fmla="*/ 77 h 437"/>
                <a:gd name="T80" fmla="*/ 442 w 499"/>
                <a:gd name="T81" fmla="*/ 190 h 437"/>
                <a:gd name="T82" fmla="*/ 425 w 499"/>
                <a:gd name="T83" fmla="*/ 197 h 437"/>
                <a:gd name="T84" fmla="*/ 395 w 499"/>
                <a:gd name="T85" fmla="*/ 214 h 437"/>
                <a:gd name="T86" fmla="*/ 353 w 499"/>
                <a:gd name="T87" fmla="*/ 239 h 437"/>
                <a:gd name="T88" fmla="*/ 304 w 499"/>
                <a:gd name="T89" fmla="*/ 266 h 437"/>
                <a:gd name="T90" fmla="*/ 250 w 499"/>
                <a:gd name="T91" fmla="*/ 296 h 437"/>
                <a:gd name="T92" fmla="*/ 197 w 499"/>
                <a:gd name="T93" fmla="*/ 328 h 437"/>
                <a:gd name="T94" fmla="*/ 142 w 499"/>
                <a:gd name="T95" fmla="*/ 357 h 437"/>
                <a:gd name="T96" fmla="*/ 95 w 499"/>
                <a:gd name="T97" fmla="*/ 385 h 437"/>
                <a:gd name="T98" fmla="*/ 55 w 499"/>
                <a:gd name="T99" fmla="*/ 408 h 437"/>
                <a:gd name="T100" fmla="*/ 28 w 499"/>
                <a:gd name="T101" fmla="*/ 427 h 437"/>
                <a:gd name="T102" fmla="*/ 20 w 499"/>
                <a:gd name="T103"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9" h="437">
                  <a:moveTo>
                    <a:pt x="30" y="431"/>
                  </a:moveTo>
                  <a:lnTo>
                    <a:pt x="34" y="427"/>
                  </a:lnTo>
                  <a:lnTo>
                    <a:pt x="41" y="424"/>
                  </a:lnTo>
                  <a:lnTo>
                    <a:pt x="47" y="420"/>
                  </a:lnTo>
                  <a:lnTo>
                    <a:pt x="55" y="418"/>
                  </a:lnTo>
                  <a:lnTo>
                    <a:pt x="60" y="414"/>
                  </a:lnTo>
                  <a:lnTo>
                    <a:pt x="68" y="410"/>
                  </a:lnTo>
                  <a:lnTo>
                    <a:pt x="77" y="406"/>
                  </a:lnTo>
                  <a:lnTo>
                    <a:pt x="85" y="404"/>
                  </a:lnTo>
                  <a:lnTo>
                    <a:pt x="93" y="401"/>
                  </a:lnTo>
                  <a:lnTo>
                    <a:pt x="100" y="397"/>
                  </a:lnTo>
                  <a:lnTo>
                    <a:pt x="110" y="393"/>
                  </a:lnTo>
                  <a:lnTo>
                    <a:pt x="119" y="389"/>
                  </a:lnTo>
                  <a:lnTo>
                    <a:pt x="127" y="384"/>
                  </a:lnTo>
                  <a:lnTo>
                    <a:pt x="134" y="382"/>
                  </a:lnTo>
                  <a:lnTo>
                    <a:pt x="144" y="376"/>
                  </a:lnTo>
                  <a:lnTo>
                    <a:pt x="154" y="374"/>
                  </a:lnTo>
                  <a:lnTo>
                    <a:pt x="163" y="370"/>
                  </a:lnTo>
                  <a:lnTo>
                    <a:pt x="173" y="366"/>
                  </a:lnTo>
                  <a:lnTo>
                    <a:pt x="182" y="361"/>
                  </a:lnTo>
                  <a:lnTo>
                    <a:pt x="192" y="357"/>
                  </a:lnTo>
                  <a:lnTo>
                    <a:pt x="199" y="353"/>
                  </a:lnTo>
                  <a:lnTo>
                    <a:pt x="211" y="349"/>
                  </a:lnTo>
                  <a:lnTo>
                    <a:pt x="218" y="346"/>
                  </a:lnTo>
                  <a:lnTo>
                    <a:pt x="230" y="342"/>
                  </a:lnTo>
                  <a:lnTo>
                    <a:pt x="239" y="338"/>
                  </a:lnTo>
                  <a:lnTo>
                    <a:pt x="247" y="334"/>
                  </a:lnTo>
                  <a:lnTo>
                    <a:pt x="256" y="328"/>
                  </a:lnTo>
                  <a:lnTo>
                    <a:pt x="268" y="325"/>
                  </a:lnTo>
                  <a:lnTo>
                    <a:pt x="275" y="321"/>
                  </a:lnTo>
                  <a:lnTo>
                    <a:pt x="287" y="317"/>
                  </a:lnTo>
                  <a:lnTo>
                    <a:pt x="296" y="311"/>
                  </a:lnTo>
                  <a:lnTo>
                    <a:pt x="306" y="309"/>
                  </a:lnTo>
                  <a:lnTo>
                    <a:pt x="313" y="306"/>
                  </a:lnTo>
                  <a:lnTo>
                    <a:pt x="323" y="302"/>
                  </a:lnTo>
                  <a:lnTo>
                    <a:pt x="332" y="296"/>
                  </a:lnTo>
                  <a:lnTo>
                    <a:pt x="340" y="292"/>
                  </a:lnTo>
                  <a:lnTo>
                    <a:pt x="349" y="289"/>
                  </a:lnTo>
                  <a:lnTo>
                    <a:pt x="357" y="285"/>
                  </a:lnTo>
                  <a:lnTo>
                    <a:pt x="366" y="281"/>
                  </a:lnTo>
                  <a:lnTo>
                    <a:pt x="374" y="277"/>
                  </a:lnTo>
                  <a:lnTo>
                    <a:pt x="382" y="273"/>
                  </a:lnTo>
                  <a:lnTo>
                    <a:pt x="389" y="270"/>
                  </a:lnTo>
                  <a:lnTo>
                    <a:pt x="397" y="266"/>
                  </a:lnTo>
                  <a:lnTo>
                    <a:pt x="404" y="264"/>
                  </a:lnTo>
                  <a:lnTo>
                    <a:pt x="412" y="260"/>
                  </a:lnTo>
                  <a:lnTo>
                    <a:pt x="420" y="256"/>
                  </a:lnTo>
                  <a:lnTo>
                    <a:pt x="425" y="252"/>
                  </a:lnTo>
                  <a:lnTo>
                    <a:pt x="433" y="250"/>
                  </a:lnTo>
                  <a:lnTo>
                    <a:pt x="439" y="247"/>
                  </a:lnTo>
                  <a:lnTo>
                    <a:pt x="444" y="245"/>
                  </a:lnTo>
                  <a:lnTo>
                    <a:pt x="450" y="241"/>
                  </a:lnTo>
                  <a:lnTo>
                    <a:pt x="456" y="239"/>
                  </a:lnTo>
                  <a:lnTo>
                    <a:pt x="463" y="233"/>
                  </a:lnTo>
                  <a:lnTo>
                    <a:pt x="473" y="228"/>
                  </a:lnTo>
                  <a:lnTo>
                    <a:pt x="479" y="222"/>
                  </a:lnTo>
                  <a:lnTo>
                    <a:pt x="484" y="218"/>
                  </a:lnTo>
                  <a:lnTo>
                    <a:pt x="486" y="216"/>
                  </a:lnTo>
                  <a:lnTo>
                    <a:pt x="490" y="212"/>
                  </a:lnTo>
                  <a:lnTo>
                    <a:pt x="490" y="211"/>
                  </a:lnTo>
                  <a:lnTo>
                    <a:pt x="490" y="207"/>
                  </a:lnTo>
                  <a:lnTo>
                    <a:pt x="490" y="201"/>
                  </a:lnTo>
                  <a:lnTo>
                    <a:pt x="490" y="195"/>
                  </a:lnTo>
                  <a:lnTo>
                    <a:pt x="490" y="188"/>
                  </a:lnTo>
                  <a:lnTo>
                    <a:pt x="490" y="182"/>
                  </a:lnTo>
                  <a:lnTo>
                    <a:pt x="490" y="174"/>
                  </a:lnTo>
                  <a:lnTo>
                    <a:pt x="492" y="169"/>
                  </a:lnTo>
                  <a:lnTo>
                    <a:pt x="492" y="159"/>
                  </a:lnTo>
                  <a:lnTo>
                    <a:pt x="492" y="150"/>
                  </a:lnTo>
                  <a:lnTo>
                    <a:pt x="492" y="142"/>
                  </a:lnTo>
                  <a:lnTo>
                    <a:pt x="492" y="133"/>
                  </a:lnTo>
                  <a:lnTo>
                    <a:pt x="492" y="123"/>
                  </a:lnTo>
                  <a:lnTo>
                    <a:pt x="492" y="114"/>
                  </a:lnTo>
                  <a:lnTo>
                    <a:pt x="494" y="104"/>
                  </a:lnTo>
                  <a:lnTo>
                    <a:pt x="496" y="97"/>
                  </a:lnTo>
                  <a:lnTo>
                    <a:pt x="496" y="85"/>
                  </a:lnTo>
                  <a:lnTo>
                    <a:pt x="496" y="77"/>
                  </a:lnTo>
                  <a:lnTo>
                    <a:pt x="496" y="68"/>
                  </a:lnTo>
                  <a:lnTo>
                    <a:pt x="496" y="58"/>
                  </a:lnTo>
                  <a:lnTo>
                    <a:pt x="496" y="51"/>
                  </a:lnTo>
                  <a:lnTo>
                    <a:pt x="496" y="43"/>
                  </a:lnTo>
                  <a:lnTo>
                    <a:pt x="496" y="36"/>
                  </a:lnTo>
                  <a:lnTo>
                    <a:pt x="498" y="28"/>
                  </a:lnTo>
                  <a:lnTo>
                    <a:pt x="498" y="20"/>
                  </a:lnTo>
                  <a:lnTo>
                    <a:pt x="498" y="17"/>
                  </a:lnTo>
                  <a:lnTo>
                    <a:pt x="498" y="11"/>
                  </a:lnTo>
                  <a:lnTo>
                    <a:pt x="498" y="7"/>
                  </a:lnTo>
                  <a:lnTo>
                    <a:pt x="498" y="1"/>
                  </a:lnTo>
                  <a:lnTo>
                    <a:pt x="499" y="0"/>
                  </a:lnTo>
                  <a:lnTo>
                    <a:pt x="498" y="0"/>
                  </a:lnTo>
                  <a:lnTo>
                    <a:pt x="492" y="3"/>
                  </a:lnTo>
                  <a:lnTo>
                    <a:pt x="488" y="3"/>
                  </a:lnTo>
                  <a:lnTo>
                    <a:pt x="484" y="5"/>
                  </a:lnTo>
                  <a:lnTo>
                    <a:pt x="480" y="9"/>
                  </a:lnTo>
                  <a:lnTo>
                    <a:pt x="475" y="13"/>
                  </a:lnTo>
                  <a:lnTo>
                    <a:pt x="467" y="15"/>
                  </a:lnTo>
                  <a:lnTo>
                    <a:pt x="461" y="17"/>
                  </a:lnTo>
                  <a:lnTo>
                    <a:pt x="454" y="20"/>
                  </a:lnTo>
                  <a:lnTo>
                    <a:pt x="448" y="24"/>
                  </a:lnTo>
                  <a:lnTo>
                    <a:pt x="439" y="28"/>
                  </a:lnTo>
                  <a:lnTo>
                    <a:pt x="431" y="34"/>
                  </a:lnTo>
                  <a:lnTo>
                    <a:pt x="422" y="38"/>
                  </a:lnTo>
                  <a:lnTo>
                    <a:pt x="412" y="43"/>
                  </a:lnTo>
                  <a:lnTo>
                    <a:pt x="402" y="47"/>
                  </a:lnTo>
                  <a:lnTo>
                    <a:pt x="393" y="53"/>
                  </a:lnTo>
                  <a:lnTo>
                    <a:pt x="382" y="58"/>
                  </a:lnTo>
                  <a:lnTo>
                    <a:pt x="370" y="64"/>
                  </a:lnTo>
                  <a:lnTo>
                    <a:pt x="359" y="70"/>
                  </a:lnTo>
                  <a:lnTo>
                    <a:pt x="347" y="76"/>
                  </a:lnTo>
                  <a:lnTo>
                    <a:pt x="338" y="81"/>
                  </a:lnTo>
                  <a:lnTo>
                    <a:pt x="326" y="87"/>
                  </a:lnTo>
                  <a:lnTo>
                    <a:pt x="313" y="93"/>
                  </a:lnTo>
                  <a:lnTo>
                    <a:pt x="302" y="100"/>
                  </a:lnTo>
                  <a:lnTo>
                    <a:pt x="288" y="106"/>
                  </a:lnTo>
                  <a:lnTo>
                    <a:pt x="277" y="114"/>
                  </a:lnTo>
                  <a:lnTo>
                    <a:pt x="264" y="117"/>
                  </a:lnTo>
                  <a:lnTo>
                    <a:pt x="252" y="125"/>
                  </a:lnTo>
                  <a:lnTo>
                    <a:pt x="241" y="131"/>
                  </a:lnTo>
                  <a:lnTo>
                    <a:pt x="230" y="138"/>
                  </a:lnTo>
                  <a:lnTo>
                    <a:pt x="216" y="144"/>
                  </a:lnTo>
                  <a:lnTo>
                    <a:pt x="205" y="150"/>
                  </a:lnTo>
                  <a:lnTo>
                    <a:pt x="192" y="155"/>
                  </a:lnTo>
                  <a:lnTo>
                    <a:pt x="180" y="163"/>
                  </a:lnTo>
                  <a:lnTo>
                    <a:pt x="167" y="169"/>
                  </a:lnTo>
                  <a:lnTo>
                    <a:pt x="155" y="174"/>
                  </a:lnTo>
                  <a:lnTo>
                    <a:pt x="146" y="180"/>
                  </a:lnTo>
                  <a:lnTo>
                    <a:pt x="134" y="188"/>
                  </a:lnTo>
                  <a:lnTo>
                    <a:pt x="123" y="193"/>
                  </a:lnTo>
                  <a:lnTo>
                    <a:pt x="112" y="199"/>
                  </a:lnTo>
                  <a:lnTo>
                    <a:pt x="100" y="205"/>
                  </a:lnTo>
                  <a:lnTo>
                    <a:pt x="91" y="211"/>
                  </a:lnTo>
                  <a:lnTo>
                    <a:pt x="81" y="214"/>
                  </a:lnTo>
                  <a:lnTo>
                    <a:pt x="72" y="218"/>
                  </a:lnTo>
                  <a:lnTo>
                    <a:pt x="64" y="224"/>
                  </a:lnTo>
                  <a:lnTo>
                    <a:pt x="57" y="230"/>
                  </a:lnTo>
                  <a:lnTo>
                    <a:pt x="47" y="233"/>
                  </a:lnTo>
                  <a:lnTo>
                    <a:pt x="39" y="237"/>
                  </a:lnTo>
                  <a:lnTo>
                    <a:pt x="32" y="241"/>
                  </a:lnTo>
                  <a:lnTo>
                    <a:pt x="26" y="245"/>
                  </a:lnTo>
                  <a:lnTo>
                    <a:pt x="20" y="247"/>
                  </a:lnTo>
                  <a:lnTo>
                    <a:pt x="15" y="250"/>
                  </a:lnTo>
                  <a:lnTo>
                    <a:pt x="11" y="252"/>
                  </a:lnTo>
                  <a:lnTo>
                    <a:pt x="7" y="256"/>
                  </a:lnTo>
                  <a:lnTo>
                    <a:pt x="1" y="258"/>
                  </a:lnTo>
                  <a:lnTo>
                    <a:pt x="0" y="260"/>
                  </a:lnTo>
                  <a:lnTo>
                    <a:pt x="3" y="260"/>
                  </a:lnTo>
                  <a:lnTo>
                    <a:pt x="9" y="256"/>
                  </a:lnTo>
                  <a:lnTo>
                    <a:pt x="19" y="252"/>
                  </a:lnTo>
                  <a:lnTo>
                    <a:pt x="22" y="250"/>
                  </a:lnTo>
                  <a:lnTo>
                    <a:pt x="28" y="249"/>
                  </a:lnTo>
                  <a:lnTo>
                    <a:pt x="34" y="245"/>
                  </a:lnTo>
                  <a:lnTo>
                    <a:pt x="39" y="245"/>
                  </a:lnTo>
                  <a:lnTo>
                    <a:pt x="45" y="241"/>
                  </a:lnTo>
                  <a:lnTo>
                    <a:pt x="53" y="239"/>
                  </a:lnTo>
                  <a:lnTo>
                    <a:pt x="58" y="235"/>
                  </a:lnTo>
                  <a:lnTo>
                    <a:pt x="66" y="233"/>
                  </a:lnTo>
                  <a:lnTo>
                    <a:pt x="74" y="230"/>
                  </a:lnTo>
                  <a:lnTo>
                    <a:pt x="81" y="226"/>
                  </a:lnTo>
                  <a:lnTo>
                    <a:pt x="89" y="222"/>
                  </a:lnTo>
                  <a:lnTo>
                    <a:pt x="98" y="220"/>
                  </a:lnTo>
                  <a:lnTo>
                    <a:pt x="106" y="214"/>
                  </a:lnTo>
                  <a:lnTo>
                    <a:pt x="114" y="211"/>
                  </a:lnTo>
                  <a:lnTo>
                    <a:pt x="123" y="209"/>
                  </a:lnTo>
                  <a:lnTo>
                    <a:pt x="131" y="205"/>
                  </a:lnTo>
                  <a:lnTo>
                    <a:pt x="140" y="199"/>
                  </a:lnTo>
                  <a:lnTo>
                    <a:pt x="150" y="195"/>
                  </a:lnTo>
                  <a:lnTo>
                    <a:pt x="159" y="192"/>
                  </a:lnTo>
                  <a:lnTo>
                    <a:pt x="169" y="188"/>
                  </a:lnTo>
                  <a:lnTo>
                    <a:pt x="178" y="184"/>
                  </a:lnTo>
                  <a:lnTo>
                    <a:pt x="188" y="180"/>
                  </a:lnTo>
                  <a:lnTo>
                    <a:pt x="197" y="176"/>
                  </a:lnTo>
                  <a:lnTo>
                    <a:pt x="207" y="173"/>
                  </a:lnTo>
                  <a:lnTo>
                    <a:pt x="216" y="167"/>
                  </a:lnTo>
                  <a:lnTo>
                    <a:pt x="226" y="163"/>
                  </a:lnTo>
                  <a:lnTo>
                    <a:pt x="235" y="159"/>
                  </a:lnTo>
                  <a:lnTo>
                    <a:pt x="247" y="155"/>
                  </a:lnTo>
                  <a:lnTo>
                    <a:pt x="254" y="152"/>
                  </a:lnTo>
                  <a:lnTo>
                    <a:pt x="264" y="148"/>
                  </a:lnTo>
                  <a:lnTo>
                    <a:pt x="273" y="144"/>
                  </a:lnTo>
                  <a:lnTo>
                    <a:pt x="283" y="140"/>
                  </a:lnTo>
                  <a:lnTo>
                    <a:pt x="290" y="135"/>
                  </a:lnTo>
                  <a:lnTo>
                    <a:pt x="302" y="131"/>
                  </a:lnTo>
                  <a:lnTo>
                    <a:pt x="309" y="127"/>
                  </a:lnTo>
                  <a:lnTo>
                    <a:pt x="319" y="123"/>
                  </a:lnTo>
                  <a:lnTo>
                    <a:pt x="326" y="119"/>
                  </a:lnTo>
                  <a:lnTo>
                    <a:pt x="336" y="116"/>
                  </a:lnTo>
                  <a:lnTo>
                    <a:pt x="344" y="112"/>
                  </a:lnTo>
                  <a:lnTo>
                    <a:pt x="351" y="110"/>
                  </a:lnTo>
                  <a:lnTo>
                    <a:pt x="359" y="106"/>
                  </a:lnTo>
                  <a:lnTo>
                    <a:pt x="368" y="102"/>
                  </a:lnTo>
                  <a:lnTo>
                    <a:pt x="374" y="100"/>
                  </a:lnTo>
                  <a:lnTo>
                    <a:pt x="382" y="97"/>
                  </a:lnTo>
                  <a:lnTo>
                    <a:pt x="389" y="93"/>
                  </a:lnTo>
                  <a:lnTo>
                    <a:pt x="395" y="91"/>
                  </a:lnTo>
                  <a:lnTo>
                    <a:pt x="401" y="87"/>
                  </a:lnTo>
                  <a:lnTo>
                    <a:pt x="406" y="85"/>
                  </a:lnTo>
                  <a:lnTo>
                    <a:pt x="412" y="83"/>
                  </a:lnTo>
                  <a:lnTo>
                    <a:pt x="418" y="79"/>
                  </a:lnTo>
                  <a:lnTo>
                    <a:pt x="422" y="79"/>
                  </a:lnTo>
                  <a:lnTo>
                    <a:pt x="427" y="77"/>
                  </a:lnTo>
                  <a:lnTo>
                    <a:pt x="433" y="74"/>
                  </a:lnTo>
                  <a:lnTo>
                    <a:pt x="439" y="72"/>
                  </a:lnTo>
                  <a:lnTo>
                    <a:pt x="441" y="72"/>
                  </a:lnTo>
                  <a:lnTo>
                    <a:pt x="442" y="72"/>
                  </a:lnTo>
                  <a:lnTo>
                    <a:pt x="442" y="190"/>
                  </a:lnTo>
                  <a:lnTo>
                    <a:pt x="441" y="190"/>
                  </a:lnTo>
                  <a:lnTo>
                    <a:pt x="437" y="192"/>
                  </a:lnTo>
                  <a:lnTo>
                    <a:pt x="433" y="193"/>
                  </a:lnTo>
                  <a:lnTo>
                    <a:pt x="429" y="195"/>
                  </a:lnTo>
                  <a:lnTo>
                    <a:pt x="425" y="197"/>
                  </a:lnTo>
                  <a:lnTo>
                    <a:pt x="420" y="201"/>
                  </a:lnTo>
                  <a:lnTo>
                    <a:pt x="414" y="205"/>
                  </a:lnTo>
                  <a:lnTo>
                    <a:pt x="408" y="207"/>
                  </a:lnTo>
                  <a:lnTo>
                    <a:pt x="401" y="211"/>
                  </a:lnTo>
                  <a:lnTo>
                    <a:pt x="395" y="214"/>
                  </a:lnTo>
                  <a:lnTo>
                    <a:pt x="385" y="218"/>
                  </a:lnTo>
                  <a:lnTo>
                    <a:pt x="378" y="222"/>
                  </a:lnTo>
                  <a:lnTo>
                    <a:pt x="370" y="228"/>
                  </a:lnTo>
                  <a:lnTo>
                    <a:pt x="363" y="233"/>
                  </a:lnTo>
                  <a:lnTo>
                    <a:pt x="353" y="239"/>
                  </a:lnTo>
                  <a:lnTo>
                    <a:pt x="344" y="243"/>
                  </a:lnTo>
                  <a:lnTo>
                    <a:pt x="334" y="249"/>
                  </a:lnTo>
                  <a:lnTo>
                    <a:pt x="325" y="254"/>
                  </a:lnTo>
                  <a:lnTo>
                    <a:pt x="313" y="260"/>
                  </a:lnTo>
                  <a:lnTo>
                    <a:pt x="304" y="266"/>
                  </a:lnTo>
                  <a:lnTo>
                    <a:pt x="294" y="271"/>
                  </a:lnTo>
                  <a:lnTo>
                    <a:pt x="283" y="277"/>
                  </a:lnTo>
                  <a:lnTo>
                    <a:pt x="273" y="283"/>
                  </a:lnTo>
                  <a:lnTo>
                    <a:pt x="262" y="289"/>
                  </a:lnTo>
                  <a:lnTo>
                    <a:pt x="250" y="296"/>
                  </a:lnTo>
                  <a:lnTo>
                    <a:pt x="241" y="302"/>
                  </a:lnTo>
                  <a:lnTo>
                    <a:pt x="230" y="308"/>
                  </a:lnTo>
                  <a:lnTo>
                    <a:pt x="218" y="315"/>
                  </a:lnTo>
                  <a:lnTo>
                    <a:pt x="207" y="321"/>
                  </a:lnTo>
                  <a:lnTo>
                    <a:pt x="197" y="328"/>
                  </a:lnTo>
                  <a:lnTo>
                    <a:pt x="186" y="334"/>
                  </a:lnTo>
                  <a:lnTo>
                    <a:pt x="174" y="340"/>
                  </a:lnTo>
                  <a:lnTo>
                    <a:pt x="163" y="346"/>
                  </a:lnTo>
                  <a:lnTo>
                    <a:pt x="154" y="351"/>
                  </a:lnTo>
                  <a:lnTo>
                    <a:pt x="142" y="357"/>
                  </a:lnTo>
                  <a:lnTo>
                    <a:pt x="133" y="363"/>
                  </a:lnTo>
                  <a:lnTo>
                    <a:pt x="123" y="368"/>
                  </a:lnTo>
                  <a:lnTo>
                    <a:pt x="114" y="374"/>
                  </a:lnTo>
                  <a:lnTo>
                    <a:pt x="104" y="380"/>
                  </a:lnTo>
                  <a:lnTo>
                    <a:pt x="95" y="385"/>
                  </a:lnTo>
                  <a:lnTo>
                    <a:pt x="87" y="389"/>
                  </a:lnTo>
                  <a:lnTo>
                    <a:pt x="77" y="395"/>
                  </a:lnTo>
                  <a:lnTo>
                    <a:pt x="70" y="401"/>
                  </a:lnTo>
                  <a:lnTo>
                    <a:pt x="62" y="404"/>
                  </a:lnTo>
                  <a:lnTo>
                    <a:pt x="55" y="408"/>
                  </a:lnTo>
                  <a:lnTo>
                    <a:pt x="49" y="414"/>
                  </a:lnTo>
                  <a:lnTo>
                    <a:pt x="43" y="416"/>
                  </a:lnTo>
                  <a:lnTo>
                    <a:pt x="38" y="420"/>
                  </a:lnTo>
                  <a:lnTo>
                    <a:pt x="32" y="424"/>
                  </a:lnTo>
                  <a:lnTo>
                    <a:pt x="28" y="427"/>
                  </a:lnTo>
                  <a:lnTo>
                    <a:pt x="20" y="431"/>
                  </a:lnTo>
                  <a:lnTo>
                    <a:pt x="17" y="435"/>
                  </a:lnTo>
                  <a:lnTo>
                    <a:pt x="15" y="435"/>
                  </a:lnTo>
                  <a:lnTo>
                    <a:pt x="17" y="437"/>
                  </a:lnTo>
                  <a:lnTo>
                    <a:pt x="20" y="435"/>
                  </a:lnTo>
                  <a:lnTo>
                    <a:pt x="30" y="431"/>
                  </a:lnTo>
                  <a:lnTo>
                    <a:pt x="30" y="4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2" name="Freeform 86"/>
            <p:cNvSpPr>
              <a:spLocks/>
            </p:cNvSpPr>
            <p:nvPr/>
          </p:nvSpPr>
          <p:spPr bwMode="auto">
            <a:xfrm>
              <a:off x="4345" y="957"/>
              <a:ext cx="22" cy="209"/>
            </a:xfrm>
            <a:custGeom>
              <a:avLst/>
              <a:gdLst>
                <a:gd name="T0" fmla="*/ 0 w 44"/>
                <a:gd name="T1" fmla="*/ 6 h 419"/>
                <a:gd name="T2" fmla="*/ 0 w 44"/>
                <a:gd name="T3" fmla="*/ 17 h 419"/>
                <a:gd name="T4" fmla="*/ 0 w 44"/>
                <a:gd name="T5" fmla="*/ 31 h 419"/>
                <a:gd name="T6" fmla="*/ 0 w 44"/>
                <a:gd name="T7" fmla="*/ 46 h 419"/>
                <a:gd name="T8" fmla="*/ 2 w 44"/>
                <a:gd name="T9" fmla="*/ 61 h 419"/>
                <a:gd name="T10" fmla="*/ 2 w 44"/>
                <a:gd name="T11" fmla="*/ 78 h 419"/>
                <a:gd name="T12" fmla="*/ 2 w 44"/>
                <a:gd name="T13" fmla="*/ 95 h 419"/>
                <a:gd name="T14" fmla="*/ 2 w 44"/>
                <a:gd name="T15" fmla="*/ 116 h 419"/>
                <a:gd name="T16" fmla="*/ 2 w 44"/>
                <a:gd name="T17" fmla="*/ 133 h 419"/>
                <a:gd name="T18" fmla="*/ 2 w 44"/>
                <a:gd name="T19" fmla="*/ 152 h 419"/>
                <a:gd name="T20" fmla="*/ 2 w 44"/>
                <a:gd name="T21" fmla="*/ 173 h 419"/>
                <a:gd name="T22" fmla="*/ 2 w 44"/>
                <a:gd name="T23" fmla="*/ 192 h 419"/>
                <a:gd name="T24" fmla="*/ 4 w 44"/>
                <a:gd name="T25" fmla="*/ 213 h 419"/>
                <a:gd name="T26" fmla="*/ 4 w 44"/>
                <a:gd name="T27" fmla="*/ 234 h 419"/>
                <a:gd name="T28" fmla="*/ 4 w 44"/>
                <a:gd name="T29" fmla="*/ 253 h 419"/>
                <a:gd name="T30" fmla="*/ 4 w 44"/>
                <a:gd name="T31" fmla="*/ 272 h 419"/>
                <a:gd name="T32" fmla="*/ 6 w 44"/>
                <a:gd name="T33" fmla="*/ 291 h 419"/>
                <a:gd name="T34" fmla="*/ 6 w 44"/>
                <a:gd name="T35" fmla="*/ 308 h 419"/>
                <a:gd name="T36" fmla="*/ 6 w 44"/>
                <a:gd name="T37" fmla="*/ 325 h 419"/>
                <a:gd name="T38" fmla="*/ 6 w 44"/>
                <a:gd name="T39" fmla="*/ 343 h 419"/>
                <a:gd name="T40" fmla="*/ 6 w 44"/>
                <a:gd name="T41" fmla="*/ 356 h 419"/>
                <a:gd name="T42" fmla="*/ 6 w 44"/>
                <a:gd name="T43" fmla="*/ 371 h 419"/>
                <a:gd name="T44" fmla="*/ 6 w 44"/>
                <a:gd name="T45" fmla="*/ 383 h 419"/>
                <a:gd name="T46" fmla="*/ 6 w 44"/>
                <a:gd name="T47" fmla="*/ 394 h 419"/>
                <a:gd name="T48" fmla="*/ 8 w 44"/>
                <a:gd name="T49" fmla="*/ 407 h 419"/>
                <a:gd name="T50" fmla="*/ 8 w 44"/>
                <a:gd name="T51" fmla="*/ 417 h 419"/>
                <a:gd name="T52" fmla="*/ 8 w 44"/>
                <a:gd name="T53" fmla="*/ 419 h 419"/>
                <a:gd name="T54" fmla="*/ 10 w 44"/>
                <a:gd name="T55" fmla="*/ 409 h 419"/>
                <a:gd name="T56" fmla="*/ 10 w 44"/>
                <a:gd name="T57" fmla="*/ 398 h 419"/>
                <a:gd name="T58" fmla="*/ 10 w 44"/>
                <a:gd name="T59" fmla="*/ 386 h 419"/>
                <a:gd name="T60" fmla="*/ 12 w 44"/>
                <a:gd name="T61" fmla="*/ 375 h 419"/>
                <a:gd name="T62" fmla="*/ 12 w 44"/>
                <a:gd name="T63" fmla="*/ 362 h 419"/>
                <a:gd name="T64" fmla="*/ 14 w 44"/>
                <a:gd name="T65" fmla="*/ 346 h 419"/>
                <a:gd name="T66" fmla="*/ 14 w 44"/>
                <a:gd name="T67" fmla="*/ 333 h 419"/>
                <a:gd name="T68" fmla="*/ 15 w 44"/>
                <a:gd name="T69" fmla="*/ 318 h 419"/>
                <a:gd name="T70" fmla="*/ 17 w 44"/>
                <a:gd name="T71" fmla="*/ 303 h 419"/>
                <a:gd name="T72" fmla="*/ 17 w 44"/>
                <a:gd name="T73" fmla="*/ 287 h 419"/>
                <a:gd name="T74" fmla="*/ 19 w 44"/>
                <a:gd name="T75" fmla="*/ 270 h 419"/>
                <a:gd name="T76" fmla="*/ 21 w 44"/>
                <a:gd name="T77" fmla="*/ 253 h 419"/>
                <a:gd name="T78" fmla="*/ 23 w 44"/>
                <a:gd name="T79" fmla="*/ 238 h 419"/>
                <a:gd name="T80" fmla="*/ 23 w 44"/>
                <a:gd name="T81" fmla="*/ 219 h 419"/>
                <a:gd name="T82" fmla="*/ 25 w 44"/>
                <a:gd name="T83" fmla="*/ 204 h 419"/>
                <a:gd name="T84" fmla="*/ 27 w 44"/>
                <a:gd name="T85" fmla="*/ 187 h 419"/>
                <a:gd name="T86" fmla="*/ 29 w 44"/>
                <a:gd name="T87" fmla="*/ 170 h 419"/>
                <a:gd name="T88" fmla="*/ 29 w 44"/>
                <a:gd name="T89" fmla="*/ 154 h 419"/>
                <a:gd name="T90" fmla="*/ 31 w 44"/>
                <a:gd name="T91" fmla="*/ 137 h 419"/>
                <a:gd name="T92" fmla="*/ 31 w 44"/>
                <a:gd name="T93" fmla="*/ 120 h 419"/>
                <a:gd name="T94" fmla="*/ 33 w 44"/>
                <a:gd name="T95" fmla="*/ 107 h 419"/>
                <a:gd name="T96" fmla="*/ 34 w 44"/>
                <a:gd name="T97" fmla="*/ 92 h 419"/>
                <a:gd name="T98" fmla="*/ 34 w 44"/>
                <a:gd name="T99" fmla="*/ 78 h 419"/>
                <a:gd name="T100" fmla="*/ 36 w 44"/>
                <a:gd name="T101" fmla="*/ 65 h 419"/>
                <a:gd name="T102" fmla="*/ 38 w 44"/>
                <a:gd name="T103" fmla="*/ 54 h 419"/>
                <a:gd name="T104" fmla="*/ 38 w 44"/>
                <a:gd name="T105" fmla="*/ 44 h 419"/>
                <a:gd name="T106" fmla="*/ 38 w 44"/>
                <a:gd name="T107" fmla="*/ 33 h 419"/>
                <a:gd name="T108" fmla="*/ 40 w 44"/>
                <a:gd name="T109" fmla="*/ 19 h 419"/>
                <a:gd name="T110" fmla="*/ 40 w 44"/>
                <a:gd name="T111" fmla="*/ 8 h 419"/>
                <a:gd name="T112" fmla="*/ 42 w 44"/>
                <a:gd name="T113" fmla="*/ 0 h 419"/>
                <a:gd name="T114" fmla="*/ 0 w 44"/>
                <a:gd name="T115"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19">
                  <a:moveTo>
                    <a:pt x="0" y="0"/>
                  </a:moveTo>
                  <a:lnTo>
                    <a:pt x="0" y="6"/>
                  </a:lnTo>
                  <a:lnTo>
                    <a:pt x="0" y="12"/>
                  </a:lnTo>
                  <a:lnTo>
                    <a:pt x="0" y="17"/>
                  </a:lnTo>
                  <a:lnTo>
                    <a:pt x="0" y="25"/>
                  </a:lnTo>
                  <a:lnTo>
                    <a:pt x="0" y="31"/>
                  </a:lnTo>
                  <a:lnTo>
                    <a:pt x="0" y="38"/>
                  </a:lnTo>
                  <a:lnTo>
                    <a:pt x="0" y="46"/>
                  </a:lnTo>
                  <a:lnTo>
                    <a:pt x="2" y="54"/>
                  </a:lnTo>
                  <a:lnTo>
                    <a:pt x="2" y="61"/>
                  </a:lnTo>
                  <a:lnTo>
                    <a:pt x="2" y="71"/>
                  </a:lnTo>
                  <a:lnTo>
                    <a:pt x="2" y="78"/>
                  </a:lnTo>
                  <a:lnTo>
                    <a:pt x="2" y="88"/>
                  </a:lnTo>
                  <a:lnTo>
                    <a:pt x="2" y="95"/>
                  </a:lnTo>
                  <a:lnTo>
                    <a:pt x="2" y="107"/>
                  </a:lnTo>
                  <a:lnTo>
                    <a:pt x="2" y="116"/>
                  </a:lnTo>
                  <a:lnTo>
                    <a:pt x="2" y="126"/>
                  </a:lnTo>
                  <a:lnTo>
                    <a:pt x="2" y="133"/>
                  </a:lnTo>
                  <a:lnTo>
                    <a:pt x="2" y="145"/>
                  </a:lnTo>
                  <a:lnTo>
                    <a:pt x="2" y="152"/>
                  </a:lnTo>
                  <a:lnTo>
                    <a:pt x="2" y="164"/>
                  </a:lnTo>
                  <a:lnTo>
                    <a:pt x="2" y="173"/>
                  </a:lnTo>
                  <a:lnTo>
                    <a:pt x="2" y="185"/>
                  </a:lnTo>
                  <a:lnTo>
                    <a:pt x="2" y="192"/>
                  </a:lnTo>
                  <a:lnTo>
                    <a:pt x="4" y="204"/>
                  </a:lnTo>
                  <a:lnTo>
                    <a:pt x="4" y="213"/>
                  </a:lnTo>
                  <a:lnTo>
                    <a:pt x="4" y="223"/>
                  </a:lnTo>
                  <a:lnTo>
                    <a:pt x="4" y="234"/>
                  </a:lnTo>
                  <a:lnTo>
                    <a:pt x="4" y="244"/>
                  </a:lnTo>
                  <a:lnTo>
                    <a:pt x="4" y="253"/>
                  </a:lnTo>
                  <a:lnTo>
                    <a:pt x="4" y="263"/>
                  </a:lnTo>
                  <a:lnTo>
                    <a:pt x="4" y="272"/>
                  </a:lnTo>
                  <a:lnTo>
                    <a:pt x="6" y="282"/>
                  </a:lnTo>
                  <a:lnTo>
                    <a:pt x="6" y="291"/>
                  </a:lnTo>
                  <a:lnTo>
                    <a:pt x="6" y="301"/>
                  </a:lnTo>
                  <a:lnTo>
                    <a:pt x="6" y="308"/>
                  </a:lnTo>
                  <a:lnTo>
                    <a:pt x="6" y="318"/>
                  </a:lnTo>
                  <a:lnTo>
                    <a:pt x="6" y="325"/>
                  </a:lnTo>
                  <a:lnTo>
                    <a:pt x="6" y="335"/>
                  </a:lnTo>
                  <a:lnTo>
                    <a:pt x="6" y="343"/>
                  </a:lnTo>
                  <a:lnTo>
                    <a:pt x="6" y="350"/>
                  </a:lnTo>
                  <a:lnTo>
                    <a:pt x="6" y="356"/>
                  </a:lnTo>
                  <a:lnTo>
                    <a:pt x="6" y="364"/>
                  </a:lnTo>
                  <a:lnTo>
                    <a:pt x="6" y="371"/>
                  </a:lnTo>
                  <a:lnTo>
                    <a:pt x="6" y="377"/>
                  </a:lnTo>
                  <a:lnTo>
                    <a:pt x="6" y="383"/>
                  </a:lnTo>
                  <a:lnTo>
                    <a:pt x="6" y="388"/>
                  </a:lnTo>
                  <a:lnTo>
                    <a:pt x="6" y="394"/>
                  </a:lnTo>
                  <a:lnTo>
                    <a:pt x="8" y="400"/>
                  </a:lnTo>
                  <a:lnTo>
                    <a:pt x="8" y="407"/>
                  </a:lnTo>
                  <a:lnTo>
                    <a:pt x="8" y="413"/>
                  </a:lnTo>
                  <a:lnTo>
                    <a:pt x="8" y="417"/>
                  </a:lnTo>
                  <a:lnTo>
                    <a:pt x="8" y="419"/>
                  </a:lnTo>
                  <a:lnTo>
                    <a:pt x="8" y="419"/>
                  </a:lnTo>
                  <a:lnTo>
                    <a:pt x="10" y="415"/>
                  </a:lnTo>
                  <a:lnTo>
                    <a:pt x="10" y="409"/>
                  </a:lnTo>
                  <a:lnTo>
                    <a:pt x="10" y="403"/>
                  </a:lnTo>
                  <a:lnTo>
                    <a:pt x="10" y="398"/>
                  </a:lnTo>
                  <a:lnTo>
                    <a:pt x="10" y="392"/>
                  </a:lnTo>
                  <a:lnTo>
                    <a:pt x="10" y="386"/>
                  </a:lnTo>
                  <a:lnTo>
                    <a:pt x="12" y="381"/>
                  </a:lnTo>
                  <a:lnTo>
                    <a:pt x="12" y="375"/>
                  </a:lnTo>
                  <a:lnTo>
                    <a:pt x="12" y="367"/>
                  </a:lnTo>
                  <a:lnTo>
                    <a:pt x="12" y="362"/>
                  </a:lnTo>
                  <a:lnTo>
                    <a:pt x="14" y="354"/>
                  </a:lnTo>
                  <a:lnTo>
                    <a:pt x="14" y="346"/>
                  </a:lnTo>
                  <a:lnTo>
                    <a:pt x="14" y="341"/>
                  </a:lnTo>
                  <a:lnTo>
                    <a:pt x="14" y="333"/>
                  </a:lnTo>
                  <a:lnTo>
                    <a:pt x="15" y="325"/>
                  </a:lnTo>
                  <a:lnTo>
                    <a:pt x="15" y="318"/>
                  </a:lnTo>
                  <a:lnTo>
                    <a:pt x="15" y="310"/>
                  </a:lnTo>
                  <a:lnTo>
                    <a:pt x="17" y="303"/>
                  </a:lnTo>
                  <a:lnTo>
                    <a:pt x="17" y="295"/>
                  </a:lnTo>
                  <a:lnTo>
                    <a:pt x="17" y="287"/>
                  </a:lnTo>
                  <a:lnTo>
                    <a:pt x="19" y="278"/>
                  </a:lnTo>
                  <a:lnTo>
                    <a:pt x="19" y="270"/>
                  </a:lnTo>
                  <a:lnTo>
                    <a:pt x="21" y="263"/>
                  </a:lnTo>
                  <a:lnTo>
                    <a:pt x="21" y="253"/>
                  </a:lnTo>
                  <a:lnTo>
                    <a:pt x="21" y="246"/>
                  </a:lnTo>
                  <a:lnTo>
                    <a:pt x="23" y="238"/>
                  </a:lnTo>
                  <a:lnTo>
                    <a:pt x="23" y="229"/>
                  </a:lnTo>
                  <a:lnTo>
                    <a:pt x="23" y="219"/>
                  </a:lnTo>
                  <a:lnTo>
                    <a:pt x="25" y="211"/>
                  </a:lnTo>
                  <a:lnTo>
                    <a:pt x="25" y="204"/>
                  </a:lnTo>
                  <a:lnTo>
                    <a:pt x="27" y="194"/>
                  </a:lnTo>
                  <a:lnTo>
                    <a:pt x="27" y="187"/>
                  </a:lnTo>
                  <a:lnTo>
                    <a:pt x="27" y="179"/>
                  </a:lnTo>
                  <a:lnTo>
                    <a:pt x="29" y="170"/>
                  </a:lnTo>
                  <a:lnTo>
                    <a:pt x="29" y="162"/>
                  </a:lnTo>
                  <a:lnTo>
                    <a:pt x="29" y="154"/>
                  </a:lnTo>
                  <a:lnTo>
                    <a:pt x="31" y="147"/>
                  </a:lnTo>
                  <a:lnTo>
                    <a:pt x="31" y="137"/>
                  </a:lnTo>
                  <a:lnTo>
                    <a:pt x="31" y="130"/>
                  </a:lnTo>
                  <a:lnTo>
                    <a:pt x="31" y="120"/>
                  </a:lnTo>
                  <a:lnTo>
                    <a:pt x="33" y="114"/>
                  </a:lnTo>
                  <a:lnTo>
                    <a:pt x="33" y="107"/>
                  </a:lnTo>
                  <a:lnTo>
                    <a:pt x="34" y="99"/>
                  </a:lnTo>
                  <a:lnTo>
                    <a:pt x="34" y="92"/>
                  </a:lnTo>
                  <a:lnTo>
                    <a:pt x="34" y="86"/>
                  </a:lnTo>
                  <a:lnTo>
                    <a:pt x="34" y="78"/>
                  </a:lnTo>
                  <a:lnTo>
                    <a:pt x="36" y="73"/>
                  </a:lnTo>
                  <a:lnTo>
                    <a:pt x="36" y="65"/>
                  </a:lnTo>
                  <a:lnTo>
                    <a:pt x="36" y="59"/>
                  </a:lnTo>
                  <a:lnTo>
                    <a:pt x="38" y="54"/>
                  </a:lnTo>
                  <a:lnTo>
                    <a:pt x="38" y="50"/>
                  </a:lnTo>
                  <a:lnTo>
                    <a:pt x="38" y="44"/>
                  </a:lnTo>
                  <a:lnTo>
                    <a:pt x="38" y="38"/>
                  </a:lnTo>
                  <a:lnTo>
                    <a:pt x="38" y="33"/>
                  </a:lnTo>
                  <a:lnTo>
                    <a:pt x="40" y="29"/>
                  </a:lnTo>
                  <a:lnTo>
                    <a:pt x="40" y="19"/>
                  </a:lnTo>
                  <a:lnTo>
                    <a:pt x="40" y="14"/>
                  </a:lnTo>
                  <a:lnTo>
                    <a:pt x="40" y="8"/>
                  </a:lnTo>
                  <a:lnTo>
                    <a:pt x="42" y="4"/>
                  </a:lnTo>
                  <a:lnTo>
                    <a:pt x="42" y="0"/>
                  </a:lnTo>
                  <a:lnTo>
                    <a:pt x="44"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3" name="Freeform 87"/>
            <p:cNvSpPr>
              <a:spLocks/>
            </p:cNvSpPr>
            <p:nvPr/>
          </p:nvSpPr>
          <p:spPr bwMode="auto">
            <a:xfrm>
              <a:off x="4278" y="863"/>
              <a:ext cx="90" cy="87"/>
            </a:xfrm>
            <a:custGeom>
              <a:avLst/>
              <a:gdLst>
                <a:gd name="T0" fmla="*/ 95 w 181"/>
                <a:gd name="T1" fmla="*/ 4 h 175"/>
                <a:gd name="T2" fmla="*/ 80 w 181"/>
                <a:gd name="T3" fmla="*/ 10 h 175"/>
                <a:gd name="T4" fmla="*/ 65 w 181"/>
                <a:gd name="T5" fmla="*/ 19 h 175"/>
                <a:gd name="T6" fmla="*/ 52 w 181"/>
                <a:gd name="T7" fmla="*/ 27 h 175"/>
                <a:gd name="T8" fmla="*/ 42 w 181"/>
                <a:gd name="T9" fmla="*/ 36 h 175"/>
                <a:gd name="T10" fmla="*/ 31 w 181"/>
                <a:gd name="T11" fmla="*/ 44 h 175"/>
                <a:gd name="T12" fmla="*/ 21 w 181"/>
                <a:gd name="T13" fmla="*/ 57 h 175"/>
                <a:gd name="T14" fmla="*/ 8 w 181"/>
                <a:gd name="T15" fmla="*/ 76 h 175"/>
                <a:gd name="T16" fmla="*/ 2 w 181"/>
                <a:gd name="T17" fmla="*/ 91 h 175"/>
                <a:gd name="T18" fmla="*/ 0 w 181"/>
                <a:gd name="T19" fmla="*/ 110 h 175"/>
                <a:gd name="T20" fmla="*/ 2 w 181"/>
                <a:gd name="T21" fmla="*/ 126 h 175"/>
                <a:gd name="T22" fmla="*/ 6 w 181"/>
                <a:gd name="T23" fmla="*/ 141 h 175"/>
                <a:gd name="T24" fmla="*/ 15 w 181"/>
                <a:gd name="T25" fmla="*/ 152 h 175"/>
                <a:gd name="T26" fmla="*/ 27 w 181"/>
                <a:gd name="T27" fmla="*/ 162 h 175"/>
                <a:gd name="T28" fmla="*/ 40 w 181"/>
                <a:gd name="T29" fmla="*/ 169 h 175"/>
                <a:gd name="T30" fmla="*/ 55 w 181"/>
                <a:gd name="T31" fmla="*/ 175 h 175"/>
                <a:gd name="T32" fmla="*/ 74 w 181"/>
                <a:gd name="T33" fmla="*/ 175 h 175"/>
                <a:gd name="T34" fmla="*/ 93 w 181"/>
                <a:gd name="T35" fmla="*/ 171 h 175"/>
                <a:gd name="T36" fmla="*/ 109 w 181"/>
                <a:gd name="T37" fmla="*/ 166 h 175"/>
                <a:gd name="T38" fmla="*/ 120 w 181"/>
                <a:gd name="T39" fmla="*/ 160 h 175"/>
                <a:gd name="T40" fmla="*/ 135 w 181"/>
                <a:gd name="T41" fmla="*/ 150 h 175"/>
                <a:gd name="T42" fmla="*/ 150 w 181"/>
                <a:gd name="T43" fmla="*/ 139 h 175"/>
                <a:gd name="T44" fmla="*/ 162 w 181"/>
                <a:gd name="T45" fmla="*/ 124 h 175"/>
                <a:gd name="T46" fmla="*/ 171 w 181"/>
                <a:gd name="T47" fmla="*/ 110 h 175"/>
                <a:gd name="T48" fmla="*/ 177 w 181"/>
                <a:gd name="T49" fmla="*/ 99 h 175"/>
                <a:gd name="T50" fmla="*/ 179 w 181"/>
                <a:gd name="T51" fmla="*/ 86 h 175"/>
                <a:gd name="T52" fmla="*/ 181 w 181"/>
                <a:gd name="T53" fmla="*/ 74 h 175"/>
                <a:gd name="T54" fmla="*/ 179 w 181"/>
                <a:gd name="T55" fmla="*/ 63 h 175"/>
                <a:gd name="T56" fmla="*/ 177 w 181"/>
                <a:gd name="T57" fmla="*/ 53 h 175"/>
                <a:gd name="T58" fmla="*/ 173 w 181"/>
                <a:gd name="T59" fmla="*/ 42 h 175"/>
                <a:gd name="T60" fmla="*/ 166 w 181"/>
                <a:gd name="T61" fmla="*/ 31 h 175"/>
                <a:gd name="T62" fmla="*/ 156 w 181"/>
                <a:gd name="T63" fmla="*/ 17 h 175"/>
                <a:gd name="T64" fmla="*/ 150 w 181"/>
                <a:gd name="T65" fmla="*/ 10 h 175"/>
                <a:gd name="T66" fmla="*/ 150 w 181"/>
                <a:gd name="T67" fmla="*/ 15 h 175"/>
                <a:gd name="T68" fmla="*/ 150 w 181"/>
                <a:gd name="T69" fmla="*/ 23 h 175"/>
                <a:gd name="T70" fmla="*/ 152 w 181"/>
                <a:gd name="T71" fmla="*/ 32 h 175"/>
                <a:gd name="T72" fmla="*/ 152 w 181"/>
                <a:gd name="T73" fmla="*/ 44 h 175"/>
                <a:gd name="T74" fmla="*/ 154 w 181"/>
                <a:gd name="T75" fmla="*/ 55 h 175"/>
                <a:gd name="T76" fmla="*/ 152 w 181"/>
                <a:gd name="T77" fmla="*/ 69 h 175"/>
                <a:gd name="T78" fmla="*/ 152 w 181"/>
                <a:gd name="T79" fmla="*/ 82 h 175"/>
                <a:gd name="T80" fmla="*/ 150 w 181"/>
                <a:gd name="T81" fmla="*/ 93 h 175"/>
                <a:gd name="T82" fmla="*/ 147 w 181"/>
                <a:gd name="T83" fmla="*/ 107 h 175"/>
                <a:gd name="T84" fmla="*/ 143 w 181"/>
                <a:gd name="T85" fmla="*/ 118 h 175"/>
                <a:gd name="T86" fmla="*/ 137 w 181"/>
                <a:gd name="T87" fmla="*/ 129 h 175"/>
                <a:gd name="T88" fmla="*/ 120 w 181"/>
                <a:gd name="T89" fmla="*/ 145 h 175"/>
                <a:gd name="T90" fmla="*/ 109 w 181"/>
                <a:gd name="T91" fmla="*/ 147 h 175"/>
                <a:gd name="T92" fmla="*/ 93 w 181"/>
                <a:gd name="T93" fmla="*/ 148 h 175"/>
                <a:gd name="T94" fmla="*/ 80 w 181"/>
                <a:gd name="T95" fmla="*/ 145 h 175"/>
                <a:gd name="T96" fmla="*/ 69 w 181"/>
                <a:gd name="T97" fmla="*/ 141 h 175"/>
                <a:gd name="T98" fmla="*/ 59 w 181"/>
                <a:gd name="T99" fmla="*/ 126 h 175"/>
                <a:gd name="T100" fmla="*/ 59 w 181"/>
                <a:gd name="T101" fmla="*/ 116 h 175"/>
                <a:gd name="T102" fmla="*/ 61 w 181"/>
                <a:gd name="T103" fmla="*/ 107 h 175"/>
                <a:gd name="T104" fmla="*/ 65 w 181"/>
                <a:gd name="T105" fmla="*/ 97 h 175"/>
                <a:gd name="T106" fmla="*/ 71 w 181"/>
                <a:gd name="T107" fmla="*/ 86 h 175"/>
                <a:gd name="T108" fmla="*/ 76 w 181"/>
                <a:gd name="T109" fmla="*/ 76 h 175"/>
                <a:gd name="T110" fmla="*/ 82 w 181"/>
                <a:gd name="T111" fmla="*/ 65 h 175"/>
                <a:gd name="T112" fmla="*/ 95 w 181"/>
                <a:gd name="T113" fmla="*/ 48 h 175"/>
                <a:gd name="T114" fmla="*/ 107 w 181"/>
                <a:gd name="T115" fmla="*/ 34 h 175"/>
                <a:gd name="T116" fmla="*/ 112 w 181"/>
                <a:gd name="T117" fmla="*/ 31 h 175"/>
                <a:gd name="T118" fmla="*/ 105 w 181"/>
                <a:gd name="T11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175">
                  <a:moveTo>
                    <a:pt x="105" y="0"/>
                  </a:moveTo>
                  <a:lnTo>
                    <a:pt x="95" y="4"/>
                  </a:lnTo>
                  <a:lnTo>
                    <a:pt x="86" y="8"/>
                  </a:lnTo>
                  <a:lnTo>
                    <a:pt x="80" y="10"/>
                  </a:lnTo>
                  <a:lnTo>
                    <a:pt x="73" y="15"/>
                  </a:lnTo>
                  <a:lnTo>
                    <a:pt x="65" y="19"/>
                  </a:lnTo>
                  <a:lnTo>
                    <a:pt x="57" y="23"/>
                  </a:lnTo>
                  <a:lnTo>
                    <a:pt x="52" y="27"/>
                  </a:lnTo>
                  <a:lnTo>
                    <a:pt x="48" y="32"/>
                  </a:lnTo>
                  <a:lnTo>
                    <a:pt x="42" y="36"/>
                  </a:lnTo>
                  <a:lnTo>
                    <a:pt x="36" y="40"/>
                  </a:lnTo>
                  <a:lnTo>
                    <a:pt x="31" y="44"/>
                  </a:lnTo>
                  <a:lnTo>
                    <a:pt x="27" y="48"/>
                  </a:lnTo>
                  <a:lnTo>
                    <a:pt x="21" y="57"/>
                  </a:lnTo>
                  <a:lnTo>
                    <a:pt x="15" y="67"/>
                  </a:lnTo>
                  <a:lnTo>
                    <a:pt x="8" y="76"/>
                  </a:lnTo>
                  <a:lnTo>
                    <a:pt x="4" y="84"/>
                  </a:lnTo>
                  <a:lnTo>
                    <a:pt x="2" y="91"/>
                  </a:lnTo>
                  <a:lnTo>
                    <a:pt x="0" y="101"/>
                  </a:lnTo>
                  <a:lnTo>
                    <a:pt x="0" y="110"/>
                  </a:lnTo>
                  <a:lnTo>
                    <a:pt x="0" y="118"/>
                  </a:lnTo>
                  <a:lnTo>
                    <a:pt x="2" y="126"/>
                  </a:lnTo>
                  <a:lnTo>
                    <a:pt x="4" y="133"/>
                  </a:lnTo>
                  <a:lnTo>
                    <a:pt x="6" y="141"/>
                  </a:lnTo>
                  <a:lnTo>
                    <a:pt x="10" y="147"/>
                  </a:lnTo>
                  <a:lnTo>
                    <a:pt x="15" y="152"/>
                  </a:lnTo>
                  <a:lnTo>
                    <a:pt x="21" y="158"/>
                  </a:lnTo>
                  <a:lnTo>
                    <a:pt x="27" y="162"/>
                  </a:lnTo>
                  <a:lnTo>
                    <a:pt x="33" y="167"/>
                  </a:lnTo>
                  <a:lnTo>
                    <a:pt x="40" y="169"/>
                  </a:lnTo>
                  <a:lnTo>
                    <a:pt x="50" y="173"/>
                  </a:lnTo>
                  <a:lnTo>
                    <a:pt x="55" y="175"/>
                  </a:lnTo>
                  <a:lnTo>
                    <a:pt x="65" y="175"/>
                  </a:lnTo>
                  <a:lnTo>
                    <a:pt x="74" y="175"/>
                  </a:lnTo>
                  <a:lnTo>
                    <a:pt x="84" y="175"/>
                  </a:lnTo>
                  <a:lnTo>
                    <a:pt x="93" y="171"/>
                  </a:lnTo>
                  <a:lnTo>
                    <a:pt x="103" y="167"/>
                  </a:lnTo>
                  <a:lnTo>
                    <a:pt x="109" y="166"/>
                  </a:lnTo>
                  <a:lnTo>
                    <a:pt x="114" y="164"/>
                  </a:lnTo>
                  <a:lnTo>
                    <a:pt x="120" y="160"/>
                  </a:lnTo>
                  <a:lnTo>
                    <a:pt x="126" y="158"/>
                  </a:lnTo>
                  <a:lnTo>
                    <a:pt x="135" y="150"/>
                  </a:lnTo>
                  <a:lnTo>
                    <a:pt x="143" y="145"/>
                  </a:lnTo>
                  <a:lnTo>
                    <a:pt x="150" y="139"/>
                  </a:lnTo>
                  <a:lnTo>
                    <a:pt x="158" y="131"/>
                  </a:lnTo>
                  <a:lnTo>
                    <a:pt x="162" y="124"/>
                  </a:lnTo>
                  <a:lnTo>
                    <a:pt x="168" y="118"/>
                  </a:lnTo>
                  <a:lnTo>
                    <a:pt x="171" y="110"/>
                  </a:lnTo>
                  <a:lnTo>
                    <a:pt x="175" y="107"/>
                  </a:lnTo>
                  <a:lnTo>
                    <a:pt x="177" y="99"/>
                  </a:lnTo>
                  <a:lnTo>
                    <a:pt x="179" y="93"/>
                  </a:lnTo>
                  <a:lnTo>
                    <a:pt x="179" y="86"/>
                  </a:lnTo>
                  <a:lnTo>
                    <a:pt x="181" y="80"/>
                  </a:lnTo>
                  <a:lnTo>
                    <a:pt x="181" y="74"/>
                  </a:lnTo>
                  <a:lnTo>
                    <a:pt x="181" y="69"/>
                  </a:lnTo>
                  <a:lnTo>
                    <a:pt x="179" y="63"/>
                  </a:lnTo>
                  <a:lnTo>
                    <a:pt x="179" y="59"/>
                  </a:lnTo>
                  <a:lnTo>
                    <a:pt x="177" y="53"/>
                  </a:lnTo>
                  <a:lnTo>
                    <a:pt x="175" y="48"/>
                  </a:lnTo>
                  <a:lnTo>
                    <a:pt x="173" y="42"/>
                  </a:lnTo>
                  <a:lnTo>
                    <a:pt x="171" y="38"/>
                  </a:lnTo>
                  <a:lnTo>
                    <a:pt x="166" y="31"/>
                  </a:lnTo>
                  <a:lnTo>
                    <a:pt x="162" y="23"/>
                  </a:lnTo>
                  <a:lnTo>
                    <a:pt x="156" y="17"/>
                  </a:lnTo>
                  <a:lnTo>
                    <a:pt x="152" y="13"/>
                  </a:lnTo>
                  <a:lnTo>
                    <a:pt x="150" y="10"/>
                  </a:lnTo>
                  <a:lnTo>
                    <a:pt x="150" y="12"/>
                  </a:lnTo>
                  <a:lnTo>
                    <a:pt x="150" y="15"/>
                  </a:lnTo>
                  <a:lnTo>
                    <a:pt x="150" y="19"/>
                  </a:lnTo>
                  <a:lnTo>
                    <a:pt x="150" y="23"/>
                  </a:lnTo>
                  <a:lnTo>
                    <a:pt x="152" y="27"/>
                  </a:lnTo>
                  <a:lnTo>
                    <a:pt x="152" y="32"/>
                  </a:lnTo>
                  <a:lnTo>
                    <a:pt x="152" y="38"/>
                  </a:lnTo>
                  <a:lnTo>
                    <a:pt x="152" y="44"/>
                  </a:lnTo>
                  <a:lnTo>
                    <a:pt x="152" y="48"/>
                  </a:lnTo>
                  <a:lnTo>
                    <a:pt x="154" y="55"/>
                  </a:lnTo>
                  <a:lnTo>
                    <a:pt x="152" y="61"/>
                  </a:lnTo>
                  <a:lnTo>
                    <a:pt x="152" y="69"/>
                  </a:lnTo>
                  <a:lnTo>
                    <a:pt x="152" y="74"/>
                  </a:lnTo>
                  <a:lnTo>
                    <a:pt x="152" y="82"/>
                  </a:lnTo>
                  <a:lnTo>
                    <a:pt x="150" y="88"/>
                  </a:lnTo>
                  <a:lnTo>
                    <a:pt x="150" y="93"/>
                  </a:lnTo>
                  <a:lnTo>
                    <a:pt x="149" y="101"/>
                  </a:lnTo>
                  <a:lnTo>
                    <a:pt x="147" y="107"/>
                  </a:lnTo>
                  <a:lnTo>
                    <a:pt x="145" y="112"/>
                  </a:lnTo>
                  <a:lnTo>
                    <a:pt x="143" y="118"/>
                  </a:lnTo>
                  <a:lnTo>
                    <a:pt x="141" y="124"/>
                  </a:lnTo>
                  <a:lnTo>
                    <a:pt x="137" y="129"/>
                  </a:lnTo>
                  <a:lnTo>
                    <a:pt x="130" y="137"/>
                  </a:lnTo>
                  <a:lnTo>
                    <a:pt x="120" y="145"/>
                  </a:lnTo>
                  <a:lnTo>
                    <a:pt x="114" y="145"/>
                  </a:lnTo>
                  <a:lnTo>
                    <a:pt x="109" y="147"/>
                  </a:lnTo>
                  <a:lnTo>
                    <a:pt x="101" y="147"/>
                  </a:lnTo>
                  <a:lnTo>
                    <a:pt x="93" y="148"/>
                  </a:lnTo>
                  <a:lnTo>
                    <a:pt x="86" y="147"/>
                  </a:lnTo>
                  <a:lnTo>
                    <a:pt x="80" y="145"/>
                  </a:lnTo>
                  <a:lnTo>
                    <a:pt x="73" y="143"/>
                  </a:lnTo>
                  <a:lnTo>
                    <a:pt x="69" y="141"/>
                  </a:lnTo>
                  <a:lnTo>
                    <a:pt x="63" y="133"/>
                  </a:lnTo>
                  <a:lnTo>
                    <a:pt x="59" y="126"/>
                  </a:lnTo>
                  <a:lnTo>
                    <a:pt x="57" y="122"/>
                  </a:lnTo>
                  <a:lnTo>
                    <a:pt x="59" y="116"/>
                  </a:lnTo>
                  <a:lnTo>
                    <a:pt x="59" y="110"/>
                  </a:lnTo>
                  <a:lnTo>
                    <a:pt x="61" y="107"/>
                  </a:lnTo>
                  <a:lnTo>
                    <a:pt x="61" y="101"/>
                  </a:lnTo>
                  <a:lnTo>
                    <a:pt x="65" y="97"/>
                  </a:lnTo>
                  <a:lnTo>
                    <a:pt x="67" y="91"/>
                  </a:lnTo>
                  <a:lnTo>
                    <a:pt x="71" y="86"/>
                  </a:lnTo>
                  <a:lnTo>
                    <a:pt x="73" y="80"/>
                  </a:lnTo>
                  <a:lnTo>
                    <a:pt x="76" y="76"/>
                  </a:lnTo>
                  <a:lnTo>
                    <a:pt x="78" y="71"/>
                  </a:lnTo>
                  <a:lnTo>
                    <a:pt x="82" y="65"/>
                  </a:lnTo>
                  <a:lnTo>
                    <a:pt x="88" y="55"/>
                  </a:lnTo>
                  <a:lnTo>
                    <a:pt x="95" y="48"/>
                  </a:lnTo>
                  <a:lnTo>
                    <a:pt x="101" y="40"/>
                  </a:lnTo>
                  <a:lnTo>
                    <a:pt x="107" y="34"/>
                  </a:lnTo>
                  <a:lnTo>
                    <a:pt x="111" y="31"/>
                  </a:lnTo>
                  <a:lnTo>
                    <a:pt x="112" y="31"/>
                  </a:lnTo>
                  <a:lnTo>
                    <a:pt x="105" y="0"/>
                  </a:ln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4" name="Freeform 88"/>
            <p:cNvSpPr>
              <a:spLocks/>
            </p:cNvSpPr>
            <p:nvPr/>
          </p:nvSpPr>
          <p:spPr bwMode="auto">
            <a:xfrm>
              <a:off x="4382" y="1023"/>
              <a:ext cx="126" cy="74"/>
            </a:xfrm>
            <a:custGeom>
              <a:avLst/>
              <a:gdLst>
                <a:gd name="T0" fmla="*/ 6 w 251"/>
                <a:gd name="T1" fmla="*/ 109 h 149"/>
                <a:gd name="T2" fmla="*/ 25 w 251"/>
                <a:gd name="T3" fmla="*/ 101 h 149"/>
                <a:gd name="T4" fmla="*/ 38 w 251"/>
                <a:gd name="T5" fmla="*/ 96 h 149"/>
                <a:gd name="T6" fmla="*/ 50 w 251"/>
                <a:gd name="T7" fmla="*/ 90 h 149"/>
                <a:gd name="T8" fmla="*/ 61 w 251"/>
                <a:gd name="T9" fmla="*/ 84 h 149"/>
                <a:gd name="T10" fmla="*/ 73 w 251"/>
                <a:gd name="T11" fmla="*/ 80 h 149"/>
                <a:gd name="T12" fmla="*/ 84 w 251"/>
                <a:gd name="T13" fmla="*/ 77 h 149"/>
                <a:gd name="T14" fmla="*/ 94 w 251"/>
                <a:gd name="T15" fmla="*/ 71 h 149"/>
                <a:gd name="T16" fmla="*/ 105 w 251"/>
                <a:gd name="T17" fmla="*/ 65 h 149"/>
                <a:gd name="T18" fmla="*/ 116 w 251"/>
                <a:gd name="T19" fmla="*/ 59 h 149"/>
                <a:gd name="T20" fmla="*/ 128 w 251"/>
                <a:gd name="T21" fmla="*/ 54 h 149"/>
                <a:gd name="T22" fmla="*/ 139 w 251"/>
                <a:gd name="T23" fmla="*/ 48 h 149"/>
                <a:gd name="T24" fmla="*/ 151 w 251"/>
                <a:gd name="T25" fmla="*/ 44 h 149"/>
                <a:gd name="T26" fmla="*/ 162 w 251"/>
                <a:gd name="T27" fmla="*/ 38 h 149"/>
                <a:gd name="T28" fmla="*/ 177 w 251"/>
                <a:gd name="T29" fmla="*/ 31 h 149"/>
                <a:gd name="T30" fmla="*/ 196 w 251"/>
                <a:gd name="T31" fmla="*/ 21 h 149"/>
                <a:gd name="T32" fmla="*/ 215 w 251"/>
                <a:gd name="T33" fmla="*/ 16 h 149"/>
                <a:gd name="T34" fmla="*/ 228 w 251"/>
                <a:gd name="T35" fmla="*/ 8 h 149"/>
                <a:gd name="T36" fmla="*/ 242 w 251"/>
                <a:gd name="T37" fmla="*/ 4 h 149"/>
                <a:gd name="T38" fmla="*/ 249 w 251"/>
                <a:gd name="T39" fmla="*/ 0 h 149"/>
                <a:gd name="T40" fmla="*/ 251 w 251"/>
                <a:gd name="T41" fmla="*/ 2 h 149"/>
                <a:gd name="T42" fmla="*/ 246 w 251"/>
                <a:gd name="T43" fmla="*/ 8 h 149"/>
                <a:gd name="T44" fmla="*/ 234 w 251"/>
                <a:gd name="T45" fmla="*/ 16 h 149"/>
                <a:gd name="T46" fmla="*/ 219 w 251"/>
                <a:gd name="T47" fmla="*/ 23 h 149"/>
                <a:gd name="T48" fmla="*/ 204 w 251"/>
                <a:gd name="T49" fmla="*/ 35 h 149"/>
                <a:gd name="T50" fmla="*/ 187 w 251"/>
                <a:gd name="T51" fmla="*/ 44 h 149"/>
                <a:gd name="T52" fmla="*/ 166 w 251"/>
                <a:gd name="T53" fmla="*/ 56 h 149"/>
                <a:gd name="T54" fmla="*/ 152 w 251"/>
                <a:gd name="T55" fmla="*/ 65 h 149"/>
                <a:gd name="T56" fmla="*/ 141 w 251"/>
                <a:gd name="T57" fmla="*/ 71 h 149"/>
                <a:gd name="T58" fmla="*/ 126 w 251"/>
                <a:gd name="T59" fmla="*/ 80 h 149"/>
                <a:gd name="T60" fmla="*/ 111 w 251"/>
                <a:gd name="T61" fmla="*/ 90 h 149"/>
                <a:gd name="T62" fmla="*/ 99 w 251"/>
                <a:gd name="T63" fmla="*/ 96 h 149"/>
                <a:gd name="T64" fmla="*/ 86 w 251"/>
                <a:gd name="T65" fmla="*/ 103 h 149"/>
                <a:gd name="T66" fmla="*/ 67 w 251"/>
                <a:gd name="T67" fmla="*/ 115 h 149"/>
                <a:gd name="T68" fmla="*/ 50 w 251"/>
                <a:gd name="T69" fmla="*/ 124 h 149"/>
                <a:gd name="T70" fmla="*/ 35 w 251"/>
                <a:gd name="T71" fmla="*/ 134 h 149"/>
                <a:gd name="T72" fmla="*/ 25 w 251"/>
                <a:gd name="T73" fmla="*/ 139 h 149"/>
                <a:gd name="T74" fmla="*/ 14 w 251"/>
                <a:gd name="T75" fmla="*/ 147 h 149"/>
                <a:gd name="T76" fmla="*/ 0 w 251"/>
                <a:gd name="T77" fmla="*/ 11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1" h="149">
                  <a:moveTo>
                    <a:pt x="0" y="115"/>
                  </a:moveTo>
                  <a:lnTo>
                    <a:pt x="6" y="109"/>
                  </a:lnTo>
                  <a:lnTo>
                    <a:pt x="16" y="105"/>
                  </a:lnTo>
                  <a:lnTo>
                    <a:pt x="25" y="101"/>
                  </a:lnTo>
                  <a:lnTo>
                    <a:pt x="35" y="97"/>
                  </a:lnTo>
                  <a:lnTo>
                    <a:pt x="38" y="96"/>
                  </a:lnTo>
                  <a:lnTo>
                    <a:pt x="44" y="92"/>
                  </a:lnTo>
                  <a:lnTo>
                    <a:pt x="50" y="90"/>
                  </a:lnTo>
                  <a:lnTo>
                    <a:pt x="55" y="88"/>
                  </a:lnTo>
                  <a:lnTo>
                    <a:pt x="61" y="84"/>
                  </a:lnTo>
                  <a:lnTo>
                    <a:pt x="67" y="82"/>
                  </a:lnTo>
                  <a:lnTo>
                    <a:pt x="73" y="80"/>
                  </a:lnTo>
                  <a:lnTo>
                    <a:pt x="78" y="78"/>
                  </a:lnTo>
                  <a:lnTo>
                    <a:pt x="84" y="77"/>
                  </a:lnTo>
                  <a:lnTo>
                    <a:pt x="90" y="73"/>
                  </a:lnTo>
                  <a:lnTo>
                    <a:pt x="94" y="71"/>
                  </a:lnTo>
                  <a:lnTo>
                    <a:pt x="99" y="67"/>
                  </a:lnTo>
                  <a:lnTo>
                    <a:pt x="105" y="65"/>
                  </a:lnTo>
                  <a:lnTo>
                    <a:pt x="111" y="61"/>
                  </a:lnTo>
                  <a:lnTo>
                    <a:pt x="116" y="59"/>
                  </a:lnTo>
                  <a:lnTo>
                    <a:pt x="122" y="57"/>
                  </a:lnTo>
                  <a:lnTo>
                    <a:pt x="128" y="54"/>
                  </a:lnTo>
                  <a:lnTo>
                    <a:pt x="133" y="52"/>
                  </a:lnTo>
                  <a:lnTo>
                    <a:pt x="139" y="48"/>
                  </a:lnTo>
                  <a:lnTo>
                    <a:pt x="145" y="46"/>
                  </a:lnTo>
                  <a:lnTo>
                    <a:pt x="151" y="44"/>
                  </a:lnTo>
                  <a:lnTo>
                    <a:pt x="156" y="42"/>
                  </a:lnTo>
                  <a:lnTo>
                    <a:pt x="162" y="38"/>
                  </a:lnTo>
                  <a:lnTo>
                    <a:pt x="168" y="37"/>
                  </a:lnTo>
                  <a:lnTo>
                    <a:pt x="177" y="31"/>
                  </a:lnTo>
                  <a:lnTo>
                    <a:pt x="187" y="27"/>
                  </a:lnTo>
                  <a:lnTo>
                    <a:pt x="196" y="21"/>
                  </a:lnTo>
                  <a:lnTo>
                    <a:pt x="208" y="18"/>
                  </a:lnTo>
                  <a:lnTo>
                    <a:pt x="215" y="16"/>
                  </a:lnTo>
                  <a:lnTo>
                    <a:pt x="223" y="12"/>
                  </a:lnTo>
                  <a:lnTo>
                    <a:pt x="228" y="8"/>
                  </a:lnTo>
                  <a:lnTo>
                    <a:pt x="236" y="6"/>
                  </a:lnTo>
                  <a:lnTo>
                    <a:pt x="242" y="4"/>
                  </a:lnTo>
                  <a:lnTo>
                    <a:pt x="246" y="2"/>
                  </a:lnTo>
                  <a:lnTo>
                    <a:pt x="249" y="0"/>
                  </a:lnTo>
                  <a:lnTo>
                    <a:pt x="251" y="0"/>
                  </a:lnTo>
                  <a:lnTo>
                    <a:pt x="251" y="2"/>
                  </a:lnTo>
                  <a:lnTo>
                    <a:pt x="249" y="6"/>
                  </a:lnTo>
                  <a:lnTo>
                    <a:pt x="246" y="8"/>
                  </a:lnTo>
                  <a:lnTo>
                    <a:pt x="240" y="12"/>
                  </a:lnTo>
                  <a:lnTo>
                    <a:pt x="234" y="16"/>
                  </a:lnTo>
                  <a:lnTo>
                    <a:pt x="228" y="19"/>
                  </a:lnTo>
                  <a:lnTo>
                    <a:pt x="219" y="23"/>
                  </a:lnTo>
                  <a:lnTo>
                    <a:pt x="213" y="29"/>
                  </a:lnTo>
                  <a:lnTo>
                    <a:pt x="204" y="35"/>
                  </a:lnTo>
                  <a:lnTo>
                    <a:pt x="196" y="40"/>
                  </a:lnTo>
                  <a:lnTo>
                    <a:pt x="187" y="44"/>
                  </a:lnTo>
                  <a:lnTo>
                    <a:pt x="177" y="50"/>
                  </a:lnTo>
                  <a:lnTo>
                    <a:pt x="166" y="56"/>
                  </a:lnTo>
                  <a:lnTo>
                    <a:pt x="156" y="61"/>
                  </a:lnTo>
                  <a:lnTo>
                    <a:pt x="152" y="65"/>
                  </a:lnTo>
                  <a:lnTo>
                    <a:pt x="147" y="67"/>
                  </a:lnTo>
                  <a:lnTo>
                    <a:pt x="141" y="71"/>
                  </a:lnTo>
                  <a:lnTo>
                    <a:pt x="135" y="75"/>
                  </a:lnTo>
                  <a:lnTo>
                    <a:pt x="126" y="80"/>
                  </a:lnTo>
                  <a:lnTo>
                    <a:pt x="116" y="86"/>
                  </a:lnTo>
                  <a:lnTo>
                    <a:pt x="111" y="90"/>
                  </a:lnTo>
                  <a:lnTo>
                    <a:pt x="105" y="92"/>
                  </a:lnTo>
                  <a:lnTo>
                    <a:pt x="99" y="96"/>
                  </a:lnTo>
                  <a:lnTo>
                    <a:pt x="95" y="97"/>
                  </a:lnTo>
                  <a:lnTo>
                    <a:pt x="86" y="103"/>
                  </a:lnTo>
                  <a:lnTo>
                    <a:pt x="76" y="109"/>
                  </a:lnTo>
                  <a:lnTo>
                    <a:pt x="67" y="115"/>
                  </a:lnTo>
                  <a:lnTo>
                    <a:pt x="59" y="118"/>
                  </a:lnTo>
                  <a:lnTo>
                    <a:pt x="50" y="124"/>
                  </a:lnTo>
                  <a:lnTo>
                    <a:pt x="44" y="130"/>
                  </a:lnTo>
                  <a:lnTo>
                    <a:pt x="35" y="134"/>
                  </a:lnTo>
                  <a:lnTo>
                    <a:pt x="29" y="137"/>
                  </a:lnTo>
                  <a:lnTo>
                    <a:pt x="25" y="139"/>
                  </a:lnTo>
                  <a:lnTo>
                    <a:pt x="21" y="143"/>
                  </a:lnTo>
                  <a:lnTo>
                    <a:pt x="14" y="147"/>
                  </a:lnTo>
                  <a:lnTo>
                    <a:pt x="12" y="149"/>
                  </a:lnTo>
                  <a:lnTo>
                    <a:pt x="0" y="115"/>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5" name="Freeform 89"/>
            <p:cNvSpPr>
              <a:spLocks/>
            </p:cNvSpPr>
            <p:nvPr/>
          </p:nvSpPr>
          <p:spPr bwMode="auto">
            <a:xfrm>
              <a:off x="4474" y="996"/>
              <a:ext cx="77" cy="59"/>
            </a:xfrm>
            <a:custGeom>
              <a:avLst/>
              <a:gdLst>
                <a:gd name="T0" fmla="*/ 0 w 154"/>
                <a:gd name="T1" fmla="*/ 29 h 118"/>
                <a:gd name="T2" fmla="*/ 2 w 154"/>
                <a:gd name="T3" fmla="*/ 27 h 118"/>
                <a:gd name="T4" fmla="*/ 7 w 154"/>
                <a:gd name="T5" fmla="*/ 27 h 118"/>
                <a:gd name="T6" fmla="*/ 13 w 154"/>
                <a:gd name="T7" fmla="*/ 25 h 118"/>
                <a:gd name="T8" fmla="*/ 21 w 154"/>
                <a:gd name="T9" fmla="*/ 25 h 118"/>
                <a:gd name="T10" fmla="*/ 26 w 154"/>
                <a:gd name="T11" fmla="*/ 23 h 118"/>
                <a:gd name="T12" fmla="*/ 34 w 154"/>
                <a:gd name="T13" fmla="*/ 21 h 118"/>
                <a:gd name="T14" fmla="*/ 40 w 154"/>
                <a:gd name="T15" fmla="*/ 19 h 118"/>
                <a:gd name="T16" fmla="*/ 47 w 154"/>
                <a:gd name="T17" fmla="*/ 17 h 118"/>
                <a:gd name="T18" fmla="*/ 55 w 154"/>
                <a:gd name="T19" fmla="*/ 16 h 118"/>
                <a:gd name="T20" fmla="*/ 61 w 154"/>
                <a:gd name="T21" fmla="*/ 14 h 118"/>
                <a:gd name="T22" fmla="*/ 68 w 154"/>
                <a:gd name="T23" fmla="*/ 12 h 118"/>
                <a:gd name="T24" fmla="*/ 78 w 154"/>
                <a:gd name="T25" fmla="*/ 10 h 118"/>
                <a:gd name="T26" fmla="*/ 83 w 154"/>
                <a:gd name="T27" fmla="*/ 8 h 118"/>
                <a:gd name="T28" fmla="*/ 91 w 154"/>
                <a:gd name="T29" fmla="*/ 6 h 118"/>
                <a:gd name="T30" fmla="*/ 99 w 154"/>
                <a:gd name="T31" fmla="*/ 6 h 118"/>
                <a:gd name="T32" fmla="*/ 106 w 154"/>
                <a:gd name="T33" fmla="*/ 4 h 118"/>
                <a:gd name="T34" fmla="*/ 112 w 154"/>
                <a:gd name="T35" fmla="*/ 2 h 118"/>
                <a:gd name="T36" fmla="*/ 118 w 154"/>
                <a:gd name="T37" fmla="*/ 2 h 118"/>
                <a:gd name="T38" fmla="*/ 123 w 154"/>
                <a:gd name="T39" fmla="*/ 0 h 118"/>
                <a:gd name="T40" fmla="*/ 129 w 154"/>
                <a:gd name="T41" fmla="*/ 0 h 118"/>
                <a:gd name="T42" fmla="*/ 133 w 154"/>
                <a:gd name="T43" fmla="*/ 0 h 118"/>
                <a:gd name="T44" fmla="*/ 138 w 154"/>
                <a:gd name="T45" fmla="*/ 0 h 118"/>
                <a:gd name="T46" fmla="*/ 142 w 154"/>
                <a:gd name="T47" fmla="*/ 0 h 118"/>
                <a:gd name="T48" fmla="*/ 146 w 154"/>
                <a:gd name="T49" fmla="*/ 0 h 118"/>
                <a:gd name="T50" fmla="*/ 152 w 154"/>
                <a:gd name="T51" fmla="*/ 2 h 118"/>
                <a:gd name="T52" fmla="*/ 154 w 154"/>
                <a:gd name="T53" fmla="*/ 6 h 118"/>
                <a:gd name="T54" fmla="*/ 152 w 154"/>
                <a:gd name="T55" fmla="*/ 12 h 118"/>
                <a:gd name="T56" fmla="*/ 146 w 154"/>
                <a:gd name="T57" fmla="*/ 21 h 118"/>
                <a:gd name="T58" fmla="*/ 138 w 154"/>
                <a:gd name="T59" fmla="*/ 29 h 118"/>
                <a:gd name="T60" fmla="*/ 129 w 154"/>
                <a:gd name="T61" fmla="*/ 38 h 118"/>
                <a:gd name="T62" fmla="*/ 119 w 154"/>
                <a:gd name="T63" fmla="*/ 46 h 118"/>
                <a:gd name="T64" fmla="*/ 110 w 154"/>
                <a:gd name="T65" fmla="*/ 57 h 118"/>
                <a:gd name="T66" fmla="*/ 104 w 154"/>
                <a:gd name="T67" fmla="*/ 61 h 118"/>
                <a:gd name="T68" fmla="*/ 100 w 154"/>
                <a:gd name="T69" fmla="*/ 67 h 118"/>
                <a:gd name="T70" fmla="*/ 95 w 154"/>
                <a:gd name="T71" fmla="*/ 71 h 118"/>
                <a:gd name="T72" fmla="*/ 91 w 154"/>
                <a:gd name="T73" fmla="*/ 74 h 118"/>
                <a:gd name="T74" fmla="*/ 80 w 154"/>
                <a:gd name="T75" fmla="*/ 84 h 118"/>
                <a:gd name="T76" fmla="*/ 72 w 154"/>
                <a:gd name="T77" fmla="*/ 92 h 118"/>
                <a:gd name="T78" fmla="*/ 62 w 154"/>
                <a:gd name="T79" fmla="*/ 97 h 118"/>
                <a:gd name="T80" fmla="*/ 55 w 154"/>
                <a:gd name="T81" fmla="*/ 103 h 118"/>
                <a:gd name="T82" fmla="*/ 47 w 154"/>
                <a:gd name="T83" fmla="*/ 109 h 118"/>
                <a:gd name="T84" fmla="*/ 42 w 154"/>
                <a:gd name="T85" fmla="*/ 114 h 118"/>
                <a:gd name="T86" fmla="*/ 34 w 154"/>
                <a:gd name="T87" fmla="*/ 118 h 118"/>
                <a:gd name="T88" fmla="*/ 36 w 154"/>
                <a:gd name="T89" fmla="*/ 116 h 118"/>
                <a:gd name="T90" fmla="*/ 38 w 154"/>
                <a:gd name="T91" fmla="*/ 111 h 118"/>
                <a:gd name="T92" fmla="*/ 43 w 154"/>
                <a:gd name="T93" fmla="*/ 107 h 118"/>
                <a:gd name="T94" fmla="*/ 47 w 154"/>
                <a:gd name="T95" fmla="*/ 99 h 118"/>
                <a:gd name="T96" fmla="*/ 55 w 154"/>
                <a:gd name="T97" fmla="*/ 93 h 118"/>
                <a:gd name="T98" fmla="*/ 61 w 154"/>
                <a:gd name="T99" fmla="*/ 86 h 118"/>
                <a:gd name="T100" fmla="*/ 66 w 154"/>
                <a:gd name="T101" fmla="*/ 76 h 118"/>
                <a:gd name="T102" fmla="*/ 72 w 154"/>
                <a:gd name="T103" fmla="*/ 69 h 118"/>
                <a:gd name="T104" fmla="*/ 80 w 154"/>
                <a:gd name="T105" fmla="*/ 61 h 118"/>
                <a:gd name="T106" fmla="*/ 87 w 154"/>
                <a:gd name="T107" fmla="*/ 52 h 118"/>
                <a:gd name="T108" fmla="*/ 93 w 154"/>
                <a:gd name="T109" fmla="*/ 44 h 118"/>
                <a:gd name="T110" fmla="*/ 99 w 154"/>
                <a:gd name="T111" fmla="*/ 36 h 118"/>
                <a:gd name="T112" fmla="*/ 104 w 154"/>
                <a:gd name="T113" fmla="*/ 31 h 118"/>
                <a:gd name="T114" fmla="*/ 108 w 154"/>
                <a:gd name="T115" fmla="*/ 25 h 118"/>
                <a:gd name="T116" fmla="*/ 112 w 154"/>
                <a:gd name="T117" fmla="*/ 21 h 118"/>
                <a:gd name="T118" fmla="*/ 0 w 154"/>
                <a:gd name="T119" fmla="*/ 29 h 118"/>
                <a:gd name="T120" fmla="*/ 0 w 154"/>
                <a:gd name="T121"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118">
                  <a:moveTo>
                    <a:pt x="0" y="29"/>
                  </a:moveTo>
                  <a:lnTo>
                    <a:pt x="2" y="27"/>
                  </a:lnTo>
                  <a:lnTo>
                    <a:pt x="7" y="27"/>
                  </a:lnTo>
                  <a:lnTo>
                    <a:pt x="13" y="25"/>
                  </a:lnTo>
                  <a:lnTo>
                    <a:pt x="21" y="25"/>
                  </a:lnTo>
                  <a:lnTo>
                    <a:pt x="26" y="23"/>
                  </a:lnTo>
                  <a:lnTo>
                    <a:pt x="34" y="21"/>
                  </a:lnTo>
                  <a:lnTo>
                    <a:pt x="40" y="19"/>
                  </a:lnTo>
                  <a:lnTo>
                    <a:pt x="47" y="17"/>
                  </a:lnTo>
                  <a:lnTo>
                    <a:pt x="55" y="16"/>
                  </a:lnTo>
                  <a:lnTo>
                    <a:pt x="61" y="14"/>
                  </a:lnTo>
                  <a:lnTo>
                    <a:pt x="68" y="12"/>
                  </a:lnTo>
                  <a:lnTo>
                    <a:pt x="78" y="10"/>
                  </a:lnTo>
                  <a:lnTo>
                    <a:pt x="83" y="8"/>
                  </a:lnTo>
                  <a:lnTo>
                    <a:pt x="91" y="6"/>
                  </a:lnTo>
                  <a:lnTo>
                    <a:pt x="99" y="6"/>
                  </a:lnTo>
                  <a:lnTo>
                    <a:pt x="106" y="4"/>
                  </a:lnTo>
                  <a:lnTo>
                    <a:pt x="112" y="2"/>
                  </a:lnTo>
                  <a:lnTo>
                    <a:pt x="118" y="2"/>
                  </a:lnTo>
                  <a:lnTo>
                    <a:pt x="123" y="0"/>
                  </a:lnTo>
                  <a:lnTo>
                    <a:pt x="129" y="0"/>
                  </a:lnTo>
                  <a:lnTo>
                    <a:pt x="133" y="0"/>
                  </a:lnTo>
                  <a:lnTo>
                    <a:pt x="138" y="0"/>
                  </a:lnTo>
                  <a:lnTo>
                    <a:pt x="142" y="0"/>
                  </a:lnTo>
                  <a:lnTo>
                    <a:pt x="146" y="0"/>
                  </a:lnTo>
                  <a:lnTo>
                    <a:pt x="152" y="2"/>
                  </a:lnTo>
                  <a:lnTo>
                    <a:pt x="154" y="6"/>
                  </a:lnTo>
                  <a:lnTo>
                    <a:pt x="152" y="12"/>
                  </a:lnTo>
                  <a:lnTo>
                    <a:pt x="146" y="21"/>
                  </a:lnTo>
                  <a:lnTo>
                    <a:pt x="138" y="29"/>
                  </a:lnTo>
                  <a:lnTo>
                    <a:pt x="129" y="38"/>
                  </a:lnTo>
                  <a:lnTo>
                    <a:pt x="119" y="46"/>
                  </a:lnTo>
                  <a:lnTo>
                    <a:pt x="110" y="57"/>
                  </a:lnTo>
                  <a:lnTo>
                    <a:pt x="104" y="61"/>
                  </a:lnTo>
                  <a:lnTo>
                    <a:pt x="100" y="67"/>
                  </a:lnTo>
                  <a:lnTo>
                    <a:pt x="95" y="71"/>
                  </a:lnTo>
                  <a:lnTo>
                    <a:pt x="91" y="74"/>
                  </a:lnTo>
                  <a:lnTo>
                    <a:pt x="80" y="84"/>
                  </a:lnTo>
                  <a:lnTo>
                    <a:pt x="72" y="92"/>
                  </a:lnTo>
                  <a:lnTo>
                    <a:pt x="62" y="97"/>
                  </a:lnTo>
                  <a:lnTo>
                    <a:pt x="55" y="103"/>
                  </a:lnTo>
                  <a:lnTo>
                    <a:pt x="47" y="109"/>
                  </a:lnTo>
                  <a:lnTo>
                    <a:pt x="42" y="114"/>
                  </a:lnTo>
                  <a:lnTo>
                    <a:pt x="34" y="118"/>
                  </a:lnTo>
                  <a:lnTo>
                    <a:pt x="36" y="116"/>
                  </a:lnTo>
                  <a:lnTo>
                    <a:pt x="38" y="111"/>
                  </a:lnTo>
                  <a:lnTo>
                    <a:pt x="43" y="107"/>
                  </a:lnTo>
                  <a:lnTo>
                    <a:pt x="47" y="99"/>
                  </a:lnTo>
                  <a:lnTo>
                    <a:pt x="55" y="93"/>
                  </a:lnTo>
                  <a:lnTo>
                    <a:pt x="61" y="86"/>
                  </a:lnTo>
                  <a:lnTo>
                    <a:pt x="66" y="76"/>
                  </a:lnTo>
                  <a:lnTo>
                    <a:pt x="72" y="69"/>
                  </a:lnTo>
                  <a:lnTo>
                    <a:pt x="80" y="61"/>
                  </a:lnTo>
                  <a:lnTo>
                    <a:pt x="87" y="52"/>
                  </a:lnTo>
                  <a:lnTo>
                    <a:pt x="93" y="44"/>
                  </a:lnTo>
                  <a:lnTo>
                    <a:pt x="99" y="36"/>
                  </a:lnTo>
                  <a:lnTo>
                    <a:pt x="104" y="31"/>
                  </a:lnTo>
                  <a:lnTo>
                    <a:pt x="108" y="25"/>
                  </a:lnTo>
                  <a:lnTo>
                    <a:pt x="112" y="21"/>
                  </a:lnTo>
                  <a:lnTo>
                    <a:pt x="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6" name="Freeform 90"/>
            <p:cNvSpPr>
              <a:spLocks/>
            </p:cNvSpPr>
            <p:nvPr/>
          </p:nvSpPr>
          <p:spPr bwMode="auto">
            <a:xfrm>
              <a:off x="4076" y="1079"/>
              <a:ext cx="223" cy="145"/>
            </a:xfrm>
            <a:custGeom>
              <a:avLst/>
              <a:gdLst>
                <a:gd name="T0" fmla="*/ 407 w 445"/>
                <a:gd name="T1" fmla="*/ 2 h 289"/>
                <a:gd name="T2" fmla="*/ 367 w 445"/>
                <a:gd name="T3" fmla="*/ 2 h 289"/>
                <a:gd name="T4" fmla="*/ 325 w 445"/>
                <a:gd name="T5" fmla="*/ 2 h 289"/>
                <a:gd name="T6" fmla="*/ 280 w 445"/>
                <a:gd name="T7" fmla="*/ 2 h 289"/>
                <a:gd name="T8" fmla="*/ 236 w 445"/>
                <a:gd name="T9" fmla="*/ 2 h 289"/>
                <a:gd name="T10" fmla="*/ 190 w 445"/>
                <a:gd name="T11" fmla="*/ 2 h 289"/>
                <a:gd name="T12" fmla="*/ 147 w 445"/>
                <a:gd name="T13" fmla="*/ 0 h 289"/>
                <a:gd name="T14" fmla="*/ 107 w 445"/>
                <a:gd name="T15" fmla="*/ 0 h 289"/>
                <a:gd name="T16" fmla="*/ 73 w 445"/>
                <a:gd name="T17" fmla="*/ 0 h 289"/>
                <a:gd name="T18" fmla="*/ 42 w 445"/>
                <a:gd name="T19" fmla="*/ 2 h 289"/>
                <a:gd name="T20" fmla="*/ 14 w 445"/>
                <a:gd name="T21" fmla="*/ 2 h 289"/>
                <a:gd name="T22" fmla="*/ 0 w 445"/>
                <a:gd name="T23" fmla="*/ 7 h 289"/>
                <a:gd name="T24" fmla="*/ 0 w 445"/>
                <a:gd name="T25" fmla="*/ 36 h 289"/>
                <a:gd name="T26" fmla="*/ 0 w 445"/>
                <a:gd name="T27" fmla="*/ 59 h 289"/>
                <a:gd name="T28" fmla="*/ 2 w 445"/>
                <a:gd name="T29" fmla="*/ 87 h 289"/>
                <a:gd name="T30" fmla="*/ 2 w 445"/>
                <a:gd name="T31" fmla="*/ 118 h 289"/>
                <a:gd name="T32" fmla="*/ 6 w 445"/>
                <a:gd name="T33" fmla="*/ 152 h 289"/>
                <a:gd name="T34" fmla="*/ 6 w 445"/>
                <a:gd name="T35" fmla="*/ 182 h 289"/>
                <a:gd name="T36" fmla="*/ 8 w 445"/>
                <a:gd name="T37" fmla="*/ 213 h 289"/>
                <a:gd name="T38" fmla="*/ 12 w 445"/>
                <a:gd name="T39" fmla="*/ 239 h 289"/>
                <a:gd name="T40" fmla="*/ 17 w 445"/>
                <a:gd name="T41" fmla="*/ 275 h 289"/>
                <a:gd name="T42" fmla="*/ 27 w 445"/>
                <a:gd name="T43" fmla="*/ 287 h 289"/>
                <a:gd name="T44" fmla="*/ 57 w 445"/>
                <a:gd name="T45" fmla="*/ 283 h 289"/>
                <a:gd name="T46" fmla="*/ 92 w 445"/>
                <a:gd name="T47" fmla="*/ 279 h 289"/>
                <a:gd name="T48" fmla="*/ 133 w 445"/>
                <a:gd name="T49" fmla="*/ 275 h 289"/>
                <a:gd name="T50" fmla="*/ 179 w 445"/>
                <a:gd name="T51" fmla="*/ 270 h 289"/>
                <a:gd name="T52" fmla="*/ 230 w 445"/>
                <a:gd name="T53" fmla="*/ 266 h 289"/>
                <a:gd name="T54" fmla="*/ 278 w 445"/>
                <a:gd name="T55" fmla="*/ 260 h 289"/>
                <a:gd name="T56" fmla="*/ 325 w 445"/>
                <a:gd name="T57" fmla="*/ 256 h 289"/>
                <a:gd name="T58" fmla="*/ 367 w 445"/>
                <a:gd name="T59" fmla="*/ 252 h 289"/>
                <a:gd name="T60" fmla="*/ 403 w 445"/>
                <a:gd name="T61" fmla="*/ 247 h 289"/>
                <a:gd name="T62" fmla="*/ 428 w 445"/>
                <a:gd name="T63" fmla="*/ 245 h 289"/>
                <a:gd name="T64" fmla="*/ 439 w 445"/>
                <a:gd name="T65" fmla="*/ 241 h 289"/>
                <a:gd name="T66" fmla="*/ 409 w 445"/>
                <a:gd name="T67" fmla="*/ 241 h 289"/>
                <a:gd name="T68" fmla="*/ 379 w 445"/>
                <a:gd name="T69" fmla="*/ 241 h 289"/>
                <a:gd name="T70" fmla="*/ 342 w 445"/>
                <a:gd name="T71" fmla="*/ 241 h 289"/>
                <a:gd name="T72" fmla="*/ 301 w 445"/>
                <a:gd name="T73" fmla="*/ 241 h 289"/>
                <a:gd name="T74" fmla="*/ 257 w 445"/>
                <a:gd name="T75" fmla="*/ 243 h 289"/>
                <a:gd name="T76" fmla="*/ 213 w 445"/>
                <a:gd name="T77" fmla="*/ 243 h 289"/>
                <a:gd name="T78" fmla="*/ 171 w 445"/>
                <a:gd name="T79" fmla="*/ 245 h 289"/>
                <a:gd name="T80" fmla="*/ 133 w 445"/>
                <a:gd name="T81" fmla="*/ 245 h 289"/>
                <a:gd name="T82" fmla="*/ 101 w 445"/>
                <a:gd name="T83" fmla="*/ 247 h 289"/>
                <a:gd name="T84" fmla="*/ 65 w 445"/>
                <a:gd name="T85" fmla="*/ 247 h 289"/>
                <a:gd name="T86" fmla="*/ 55 w 445"/>
                <a:gd name="T87" fmla="*/ 239 h 289"/>
                <a:gd name="T88" fmla="*/ 50 w 445"/>
                <a:gd name="T89" fmla="*/ 209 h 289"/>
                <a:gd name="T90" fmla="*/ 42 w 445"/>
                <a:gd name="T91" fmla="*/ 167 h 289"/>
                <a:gd name="T92" fmla="*/ 36 w 445"/>
                <a:gd name="T93" fmla="*/ 121 h 289"/>
                <a:gd name="T94" fmla="*/ 33 w 445"/>
                <a:gd name="T95" fmla="*/ 79 h 289"/>
                <a:gd name="T96" fmla="*/ 36 w 445"/>
                <a:gd name="T97" fmla="*/ 51 h 289"/>
                <a:gd name="T98" fmla="*/ 63 w 445"/>
                <a:gd name="T99" fmla="*/ 45 h 289"/>
                <a:gd name="T100" fmla="*/ 90 w 445"/>
                <a:gd name="T101" fmla="*/ 41 h 289"/>
                <a:gd name="T102" fmla="*/ 126 w 445"/>
                <a:gd name="T103" fmla="*/ 38 h 289"/>
                <a:gd name="T104" fmla="*/ 166 w 445"/>
                <a:gd name="T105" fmla="*/ 32 h 289"/>
                <a:gd name="T106" fmla="*/ 209 w 445"/>
                <a:gd name="T107" fmla="*/ 28 h 289"/>
                <a:gd name="T108" fmla="*/ 255 w 445"/>
                <a:gd name="T109" fmla="*/ 22 h 289"/>
                <a:gd name="T110" fmla="*/ 299 w 445"/>
                <a:gd name="T111" fmla="*/ 19 h 289"/>
                <a:gd name="T112" fmla="*/ 341 w 445"/>
                <a:gd name="T113" fmla="*/ 13 h 289"/>
                <a:gd name="T114" fmla="*/ 379 w 445"/>
                <a:gd name="T115" fmla="*/ 9 h 289"/>
                <a:gd name="T116" fmla="*/ 411 w 445"/>
                <a:gd name="T117" fmla="*/ 3 h 289"/>
                <a:gd name="T118" fmla="*/ 437 w 445"/>
                <a:gd name="T119" fmla="*/ 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5" h="289">
                  <a:moveTo>
                    <a:pt x="437" y="3"/>
                  </a:moveTo>
                  <a:lnTo>
                    <a:pt x="430" y="2"/>
                  </a:lnTo>
                  <a:lnTo>
                    <a:pt x="422" y="2"/>
                  </a:lnTo>
                  <a:lnTo>
                    <a:pt x="415" y="2"/>
                  </a:lnTo>
                  <a:lnTo>
                    <a:pt x="407" y="2"/>
                  </a:lnTo>
                  <a:lnTo>
                    <a:pt x="399" y="2"/>
                  </a:lnTo>
                  <a:lnTo>
                    <a:pt x="392" y="2"/>
                  </a:lnTo>
                  <a:lnTo>
                    <a:pt x="384" y="2"/>
                  </a:lnTo>
                  <a:lnTo>
                    <a:pt x="377" y="2"/>
                  </a:lnTo>
                  <a:lnTo>
                    <a:pt x="367" y="2"/>
                  </a:lnTo>
                  <a:lnTo>
                    <a:pt x="360" y="2"/>
                  </a:lnTo>
                  <a:lnTo>
                    <a:pt x="352" y="2"/>
                  </a:lnTo>
                  <a:lnTo>
                    <a:pt x="342" y="2"/>
                  </a:lnTo>
                  <a:lnTo>
                    <a:pt x="333" y="2"/>
                  </a:lnTo>
                  <a:lnTo>
                    <a:pt x="325" y="2"/>
                  </a:lnTo>
                  <a:lnTo>
                    <a:pt x="318" y="2"/>
                  </a:lnTo>
                  <a:lnTo>
                    <a:pt x="308" y="2"/>
                  </a:lnTo>
                  <a:lnTo>
                    <a:pt x="299" y="2"/>
                  </a:lnTo>
                  <a:lnTo>
                    <a:pt x="291" y="2"/>
                  </a:lnTo>
                  <a:lnTo>
                    <a:pt x="280" y="2"/>
                  </a:lnTo>
                  <a:lnTo>
                    <a:pt x="272" y="2"/>
                  </a:lnTo>
                  <a:lnTo>
                    <a:pt x="263" y="2"/>
                  </a:lnTo>
                  <a:lnTo>
                    <a:pt x="253" y="2"/>
                  </a:lnTo>
                  <a:lnTo>
                    <a:pt x="244" y="2"/>
                  </a:lnTo>
                  <a:lnTo>
                    <a:pt x="236" y="2"/>
                  </a:lnTo>
                  <a:lnTo>
                    <a:pt x="227" y="2"/>
                  </a:lnTo>
                  <a:lnTo>
                    <a:pt x="217" y="2"/>
                  </a:lnTo>
                  <a:lnTo>
                    <a:pt x="208" y="2"/>
                  </a:lnTo>
                  <a:lnTo>
                    <a:pt x="200" y="2"/>
                  </a:lnTo>
                  <a:lnTo>
                    <a:pt x="190" y="2"/>
                  </a:lnTo>
                  <a:lnTo>
                    <a:pt x="181" y="2"/>
                  </a:lnTo>
                  <a:lnTo>
                    <a:pt x="173" y="2"/>
                  </a:lnTo>
                  <a:lnTo>
                    <a:pt x="166" y="2"/>
                  </a:lnTo>
                  <a:lnTo>
                    <a:pt x="156" y="0"/>
                  </a:lnTo>
                  <a:lnTo>
                    <a:pt x="147" y="0"/>
                  </a:lnTo>
                  <a:lnTo>
                    <a:pt x="139" y="0"/>
                  </a:lnTo>
                  <a:lnTo>
                    <a:pt x="131" y="0"/>
                  </a:lnTo>
                  <a:lnTo>
                    <a:pt x="122" y="0"/>
                  </a:lnTo>
                  <a:lnTo>
                    <a:pt x="114" y="0"/>
                  </a:lnTo>
                  <a:lnTo>
                    <a:pt x="107" y="0"/>
                  </a:lnTo>
                  <a:lnTo>
                    <a:pt x="99" y="0"/>
                  </a:lnTo>
                  <a:lnTo>
                    <a:pt x="92" y="0"/>
                  </a:lnTo>
                  <a:lnTo>
                    <a:pt x="84" y="0"/>
                  </a:lnTo>
                  <a:lnTo>
                    <a:pt x="78" y="0"/>
                  </a:lnTo>
                  <a:lnTo>
                    <a:pt x="73" y="0"/>
                  </a:lnTo>
                  <a:lnTo>
                    <a:pt x="65" y="0"/>
                  </a:lnTo>
                  <a:lnTo>
                    <a:pt x="59" y="0"/>
                  </a:lnTo>
                  <a:lnTo>
                    <a:pt x="54" y="0"/>
                  </a:lnTo>
                  <a:lnTo>
                    <a:pt x="48" y="2"/>
                  </a:lnTo>
                  <a:lnTo>
                    <a:pt x="42" y="2"/>
                  </a:lnTo>
                  <a:lnTo>
                    <a:pt x="36" y="2"/>
                  </a:lnTo>
                  <a:lnTo>
                    <a:pt x="31" y="2"/>
                  </a:lnTo>
                  <a:lnTo>
                    <a:pt x="27" y="2"/>
                  </a:lnTo>
                  <a:lnTo>
                    <a:pt x="19" y="2"/>
                  </a:lnTo>
                  <a:lnTo>
                    <a:pt x="14" y="2"/>
                  </a:lnTo>
                  <a:lnTo>
                    <a:pt x="6" y="2"/>
                  </a:lnTo>
                  <a:lnTo>
                    <a:pt x="2" y="3"/>
                  </a:lnTo>
                  <a:lnTo>
                    <a:pt x="0" y="3"/>
                  </a:lnTo>
                  <a:lnTo>
                    <a:pt x="0" y="5"/>
                  </a:lnTo>
                  <a:lnTo>
                    <a:pt x="0" y="7"/>
                  </a:lnTo>
                  <a:lnTo>
                    <a:pt x="0" y="9"/>
                  </a:lnTo>
                  <a:lnTo>
                    <a:pt x="0" y="13"/>
                  </a:lnTo>
                  <a:lnTo>
                    <a:pt x="0" y="21"/>
                  </a:lnTo>
                  <a:lnTo>
                    <a:pt x="0" y="26"/>
                  </a:lnTo>
                  <a:lnTo>
                    <a:pt x="0" y="36"/>
                  </a:lnTo>
                  <a:lnTo>
                    <a:pt x="0" y="38"/>
                  </a:lnTo>
                  <a:lnTo>
                    <a:pt x="0" y="43"/>
                  </a:lnTo>
                  <a:lnTo>
                    <a:pt x="0" y="49"/>
                  </a:lnTo>
                  <a:lnTo>
                    <a:pt x="0" y="55"/>
                  </a:lnTo>
                  <a:lnTo>
                    <a:pt x="0" y="59"/>
                  </a:lnTo>
                  <a:lnTo>
                    <a:pt x="0" y="64"/>
                  </a:lnTo>
                  <a:lnTo>
                    <a:pt x="0" y="68"/>
                  </a:lnTo>
                  <a:lnTo>
                    <a:pt x="0" y="76"/>
                  </a:lnTo>
                  <a:lnTo>
                    <a:pt x="0" y="81"/>
                  </a:lnTo>
                  <a:lnTo>
                    <a:pt x="2" y="87"/>
                  </a:lnTo>
                  <a:lnTo>
                    <a:pt x="2" y="93"/>
                  </a:lnTo>
                  <a:lnTo>
                    <a:pt x="2" y="98"/>
                  </a:lnTo>
                  <a:lnTo>
                    <a:pt x="2" y="104"/>
                  </a:lnTo>
                  <a:lnTo>
                    <a:pt x="2" y="112"/>
                  </a:lnTo>
                  <a:lnTo>
                    <a:pt x="2" y="118"/>
                  </a:lnTo>
                  <a:lnTo>
                    <a:pt x="4" y="125"/>
                  </a:lnTo>
                  <a:lnTo>
                    <a:pt x="4" y="131"/>
                  </a:lnTo>
                  <a:lnTo>
                    <a:pt x="4" y="137"/>
                  </a:lnTo>
                  <a:lnTo>
                    <a:pt x="4" y="144"/>
                  </a:lnTo>
                  <a:lnTo>
                    <a:pt x="6" y="152"/>
                  </a:lnTo>
                  <a:lnTo>
                    <a:pt x="6" y="157"/>
                  </a:lnTo>
                  <a:lnTo>
                    <a:pt x="6" y="163"/>
                  </a:lnTo>
                  <a:lnTo>
                    <a:pt x="6" y="169"/>
                  </a:lnTo>
                  <a:lnTo>
                    <a:pt x="6" y="176"/>
                  </a:lnTo>
                  <a:lnTo>
                    <a:pt x="6" y="182"/>
                  </a:lnTo>
                  <a:lnTo>
                    <a:pt x="8" y="190"/>
                  </a:lnTo>
                  <a:lnTo>
                    <a:pt x="8" y="195"/>
                  </a:lnTo>
                  <a:lnTo>
                    <a:pt x="8" y="201"/>
                  </a:lnTo>
                  <a:lnTo>
                    <a:pt x="8" y="207"/>
                  </a:lnTo>
                  <a:lnTo>
                    <a:pt x="8" y="213"/>
                  </a:lnTo>
                  <a:lnTo>
                    <a:pt x="10" y="218"/>
                  </a:lnTo>
                  <a:lnTo>
                    <a:pt x="10" y="224"/>
                  </a:lnTo>
                  <a:lnTo>
                    <a:pt x="10" y="230"/>
                  </a:lnTo>
                  <a:lnTo>
                    <a:pt x="12" y="233"/>
                  </a:lnTo>
                  <a:lnTo>
                    <a:pt x="12" y="239"/>
                  </a:lnTo>
                  <a:lnTo>
                    <a:pt x="14" y="245"/>
                  </a:lnTo>
                  <a:lnTo>
                    <a:pt x="14" y="254"/>
                  </a:lnTo>
                  <a:lnTo>
                    <a:pt x="16" y="262"/>
                  </a:lnTo>
                  <a:lnTo>
                    <a:pt x="16" y="270"/>
                  </a:lnTo>
                  <a:lnTo>
                    <a:pt x="17" y="275"/>
                  </a:lnTo>
                  <a:lnTo>
                    <a:pt x="17" y="281"/>
                  </a:lnTo>
                  <a:lnTo>
                    <a:pt x="21" y="285"/>
                  </a:lnTo>
                  <a:lnTo>
                    <a:pt x="21" y="287"/>
                  </a:lnTo>
                  <a:lnTo>
                    <a:pt x="25" y="289"/>
                  </a:lnTo>
                  <a:lnTo>
                    <a:pt x="27" y="287"/>
                  </a:lnTo>
                  <a:lnTo>
                    <a:pt x="33" y="287"/>
                  </a:lnTo>
                  <a:lnTo>
                    <a:pt x="38" y="285"/>
                  </a:lnTo>
                  <a:lnTo>
                    <a:pt x="48" y="285"/>
                  </a:lnTo>
                  <a:lnTo>
                    <a:pt x="52" y="285"/>
                  </a:lnTo>
                  <a:lnTo>
                    <a:pt x="57" y="283"/>
                  </a:lnTo>
                  <a:lnTo>
                    <a:pt x="65" y="283"/>
                  </a:lnTo>
                  <a:lnTo>
                    <a:pt x="71" y="283"/>
                  </a:lnTo>
                  <a:lnTo>
                    <a:pt x="78" y="281"/>
                  </a:lnTo>
                  <a:lnTo>
                    <a:pt x="84" y="281"/>
                  </a:lnTo>
                  <a:lnTo>
                    <a:pt x="92" y="279"/>
                  </a:lnTo>
                  <a:lnTo>
                    <a:pt x="101" y="279"/>
                  </a:lnTo>
                  <a:lnTo>
                    <a:pt x="109" y="277"/>
                  </a:lnTo>
                  <a:lnTo>
                    <a:pt x="116" y="277"/>
                  </a:lnTo>
                  <a:lnTo>
                    <a:pt x="124" y="275"/>
                  </a:lnTo>
                  <a:lnTo>
                    <a:pt x="133" y="275"/>
                  </a:lnTo>
                  <a:lnTo>
                    <a:pt x="143" y="273"/>
                  </a:lnTo>
                  <a:lnTo>
                    <a:pt x="150" y="273"/>
                  </a:lnTo>
                  <a:lnTo>
                    <a:pt x="160" y="272"/>
                  </a:lnTo>
                  <a:lnTo>
                    <a:pt x="171" y="272"/>
                  </a:lnTo>
                  <a:lnTo>
                    <a:pt x="179" y="270"/>
                  </a:lnTo>
                  <a:lnTo>
                    <a:pt x="190" y="270"/>
                  </a:lnTo>
                  <a:lnTo>
                    <a:pt x="200" y="268"/>
                  </a:lnTo>
                  <a:lnTo>
                    <a:pt x="209" y="268"/>
                  </a:lnTo>
                  <a:lnTo>
                    <a:pt x="219" y="266"/>
                  </a:lnTo>
                  <a:lnTo>
                    <a:pt x="230" y="266"/>
                  </a:lnTo>
                  <a:lnTo>
                    <a:pt x="238" y="264"/>
                  </a:lnTo>
                  <a:lnTo>
                    <a:pt x="249" y="264"/>
                  </a:lnTo>
                  <a:lnTo>
                    <a:pt x="259" y="262"/>
                  </a:lnTo>
                  <a:lnTo>
                    <a:pt x="268" y="262"/>
                  </a:lnTo>
                  <a:lnTo>
                    <a:pt x="278" y="260"/>
                  </a:lnTo>
                  <a:lnTo>
                    <a:pt x="287" y="260"/>
                  </a:lnTo>
                  <a:lnTo>
                    <a:pt x="297" y="258"/>
                  </a:lnTo>
                  <a:lnTo>
                    <a:pt x="306" y="258"/>
                  </a:lnTo>
                  <a:lnTo>
                    <a:pt x="316" y="256"/>
                  </a:lnTo>
                  <a:lnTo>
                    <a:pt x="325" y="256"/>
                  </a:lnTo>
                  <a:lnTo>
                    <a:pt x="333" y="254"/>
                  </a:lnTo>
                  <a:lnTo>
                    <a:pt x="342" y="254"/>
                  </a:lnTo>
                  <a:lnTo>
                    <a:pt x="352" y="252"/>
                  </a:lnTo>
                  <a:lnTo>
                    <a:pt x="361" y="252"/>
                  </a:lnTo>
                  <a:lnTo>
                    <a:pt x="367" y="252"/>
                  </a:lnTo>
                  <a:lnTo>
                    <a:pt x="377" y="251"/>
                  </a:lnTo>
                  <a:lnTo>
                    <a:pt x="384" y="251"/>
                  </a:lnTo>
                  <a:lnTo>
                    <a:pt x="392" y="251"/>
                  </a:lnTo>
                  <a:lnTo>
                    <a:pt x="398" y="249"/>
                  </a:lnTo>
                  <a:lnTo>
                    <a:pt x="403" y="247"/>
                  </a:lnTo>
                  <a:lnTo>
                    <a:pt x="409" y="247"/>
                  </a:lnTo>
                  <a:lnTo>
                    <a:pt x="415" y="247"/>
                  </a:lnTo>
                  <a:lnTo>
                    <a:pt x="420" y="245"/>
                  </a:lnTo>
                  <a:lnTo>
                    <a:pt x="424" y="245"/>
                  </a:lnTo>
                  <a:lnTo>
                    <a:pt x="428" y="245"/>
                  </a:lnTo>
                  <a:lnTo>
                    <a:pt x="434" y="245"/>
                  </a:lnTo>
                  <a:lnTo>
                    <a:pt x="439" y="243"/>
                  </a:lnTo>
                  <a:lnTo>
                    <a:pt x="443" y="243"/>
                  </a:lnTo>
                  <a:lnTo>
                    <a:pt x="445" y="243"/>
                  </a:lnTo>
                  <a:lnTo>
                    <a:pt x="439" y="241"/>
                  </a:lnTo>
                  <a:lnTo>
                    <a:pt x="436" y="241"/>
                  </a:lnTo>
                  <a:lnTo>
                    <a:pt x="428" y="241"/>
                  </a:lnTo>
                  <a:lnTo>
                    <a:pt x="420" y="241"/>
                  </a:lnTo>
                  <a:lnTo>
                    <a:pt x="415" y="241"/>
                  </a:lnTo>
                  <a:lnTo>
                    <a:pt x="409" y="241"/>
                  </a:lnTo>
                  <a:lnTo>
                    <a:pt x="403" y="241"/>
                  </a:lnTo>
                  <a:lnTo>
                    <a:pt x="398" y="241"/>
                  </a:lnTo>
                  <a:lnTo>
                    <a:pt x="392" y="241"/>
                  </a:lnTo>
                  <a:lnTo>
                    <a:pt x="386" y="241"/>
                  </a:lnTo>
                  <a:lnTo>
                    <a:pt x="379" y="241"/>
                  </a:lnTo>
                  <a:lnTo>
                    <a:pt x="373" y="241"/>
                  </a:lnTo>
                  <a:lnTo>
                    <a:pt x="363" y="241"/>
                  </a:lnTo>
                  <a:lnTo>
                    <a:pt x="358" y="241"/>
                  </a:lnTo>
                  <a:lnTo>
                    <a:pt x="350" y="241"/>
                  </a:lnTo>
                  <a:lnTo>
                    <a:pt x="342" y="241"/>
                  </a:lnTo>
                  <a:lnTo>
                    <a:pt x="333" y="241"/>
                  </a:lnTo>
                  <a:lnTo>
                    <a:pt x="325" y="241"/>
                  </a:lnTo>
                  <a:lnTo>
                    <a:pt x="318" y="241"/>
                  </a:lnTo>
                  <a:lnTo>
                    <a:pt x="310" y="241"/>
                  </a:lnTo>
                  <a:lnTo>
                    <a:pt x="301" y="241"/>
                  </a:lnTo>
                  <a:lnTo>
                    <a:pt x="293" y="241"/>
                  </a:lnTo>
                  <a:lnTo>
                    <a:pt x="284" y="241"/>
                  </a:lnTo>
                  <a:lnTo>
                    <a:pt x="274" y="243"/>
                  </a:lnTo>
                  <a:lnTo>
                    <a:pt x="266" y="243"/>
                  </a:lnTo>
                  <a:lnTo>
                    <a:pt x="257" y="243"/>
                  </a:lnTo>
                  <a:lnTo>
                    <a:pt x="249" y="243"/>
                  </a:lnTo>
                  <a:lnTo>
                    <a:pt x="240" y="243"/>
                  </a:lnTo>
                  <a:lnTo>
                    <a:pt x="232" y="243"/>
                  </a:lnTo>
                  <a:lnTo>
                    <a:pt x="223" y="243"/>
                  </a:lnTo>
                  <a:lnTo>
                    <a:pt x="213" y="243"/>
                  </a:lnTo>
                  <a:lnTo>
                    <a:pt x="204" y="243"/>
                  </a:lnTo>
                  <a:lnTo>
                    <a:pt x="196" y="243"/>
                  </a:lnTo>
                  <a:lnTo>
                    <a:pt x="188" y="243"/>
                  </a:lnTo>
                  <a:lnTo>
                    <a:pt x="179" y="243"/>
                  </a:lnTo>
                  <a:lnTo>
                    <a:pt x="171" y="245"/>
                  </a:lnTo>
                  <a:lnTo>
                    <a:pt x="164" y="245"/>
                  </a:lnTo>
                  <a:lnTo>
                    <a:pt x="154" y="245"/>
                  </a:lnTo>
                  <a:lnTo>
                    <a:pt x="147" y="245"/>
                  </a:lnTo>
                  <a:lnTo>
                    <a:pt x="141" y="245"/>
                  </a:lnTo>
                  <a:lnTo>
                    <a:pt x="133" y="245"/>
                  </a:lnTo>
                  <a:lnTo>
                    <a:pt x="126" y="245"/>
                  </a:lnTo>
                  <a:lnTo>
                    <a:pt x="118" y="245"/>
                  </a:lnTo>
                  <a:lnTo>
                    <a:pt x="114" y="247"/>
                  </a:lnTo>
                  <a:lnTo>
                    <a:pt x="107" y="247"/>
                  </a:lnTo>
                  <a:lnTo>
                    <a:pt x="101" y="247"/>
                  </a:lnTo>
                  <a:lnTo>
                    <a:pt x="95" y="247"/>
                  </a:lnTo>
                  <a:lnTo>
                    <a:pt x="90" y="247"/>
                  </a:lnTo>
                  <a:lnTo>
                    <a:pt x="80" y="247"/>
                  </a:lnTo>
                  <a:lnTo>
                    <a:pt x="73" y="247"/>
                  </a:lnTo>
                  <a:lnTo>
                    <a:pt x="65" y="247"/>
                  </a:lnTo>
                  <a:lnTo>
                    <a:pt x="61" y="247"/>
                  </a:lnTo>
                  <a:lnTo>
                    <a:pt x="57" y="247"/>
                  </a:lnTo>
                  <a:lnTo>
                    <a:pt x="57" y="249"/>
                  </a:lnTo>
                  <a:lnTo>
                    <a:pt x="55" y="245"/>
                  </a:lnTo>
                  <a:lnTo>
                    <a:pt x="55" y="239"/>
                  </a:lnTo>
                  <a:lnTo>
                    <a:pt x="54" y="233"/>
                  </a:lnTo>
                  <a:lnTo>
                    <a:pt x="52" y="230"/>
                  </a:lnTo>
                  <a:lnTo>
                    <a:pt x="52" y="222"/>
                  </a:lnTo>
                  <a:lnTo>
                    <a:pt x="52" y="216"/>
                  </a:lnTo>
                  <a:lnTo>
                    <a:pt x="50" y="209"/>
                  </a:lnTo>
                  <a:lnTo>
                    <a:pt x="48" y="201"/>
                  </a:lnTo>
                  <a:lnTo>
                    <a:pt x="46" y="194"/>
                  </a:lnTo>
                  <a:lnTo>
                    <a:pt x="46" y="184"/>
                  </a:lnTo>
                  <a:lnTo>
                    <a:pt x="44" y="175"/>
                  </a:lnTo>
                  <a:lnTo>
                    <a:pt x="42" y="167"/>
                  </a:lnTo>
                  <a:lnTo>
                    <a:pt x="40" y="157"/>
                  </a:lnTo>
                  <a:lnTo>
                    <a:pt x="40" y="150"/>
                  </a:lnTo>
                  <a:lnTo>
                    <a:pt x="38" y="138"/>
                  </a:lnTo>
                  <a:lnTo>
                    <a:pt x="38" y="131"/>
                  </a:lnTo>
                  <a:lnTo>
                    <a:pt x="36" y="121"/>
                  </a:lnTo>
                  <a:lnTo>
                    <a:pt x="35" y="112"/>
                  </a:lnTo>
                  <a:lnTo>
                    <a:pt x="35" y="102"/>
                  </a:lnTo>
                  <a:lnTo>
                    <a:pt x="33" y="95"/>
                  </a:lnTo>
                  <a:lnTo>
                    <a:pt x="33" y="87"/>
                  </a:lnTo>
                  <a:lnTo>
                    <a:pt x="33" y="79"/>
                  </a:lnTo>
                  <a:lnTo>
                    <a:pt x="33" y="72"/>
                  </a:lnTo>
                  <a:lnTo>
                    <a:pt x="33" y="66"/>
                  </a:lnTo>
                  <a:lnTo>
                    <a:pt x="33" y="60"/>
                  </a:lnTo>
                  <a:lnTo>
                    <a:pt x="35" y="57"/>
                  </a:lnTo>
                  <a:lnTo>
                    <a:pt x="36" y="51"/>
                  </a:lnTo>
                  <a:lnTo>
                    <a:pt x="40" y="49"/>
                  </a:lnTo>
                  <a:lnTo>
                    <a:pt x="42" y="47"/>
                  </a:lnTo>
                  <a:lnTo>
                    <a:pt x="48" y="47"/>
                  </a:lnTo>
                  <a:lnTo>
                    <a:pt x="54" y="45"/>
                  </a:lnTo>
                  <a:lnTo>
                    <a:pt x="63" y="45"/>
                  </a:lnTo>
                  <a:lnTo>
                    <a:pt x="67" y="43"/>
                  </a:lnTo>
                  <a:lnTo>
                    <a:pt x="73" y="43"/>
                  </a:lnTo>
                  <a:lnTo>
                    <a:pt x="78" y="41"/>
                  </a:lnTo>
                  <a:lnTo>
                    <a:pt x="84" y="41"/>
                  </a:lnTo>
                  <a:lnTo>
                    <a:pt x="90" y="41"/>
                  </a:lnTo>
                  <a:lnTo>
                    <a:pt x="97" y="40"/>
                  </a:lnTo>
                  <a:lnTo>
                    <a:pt x="103" y="40"/>
                  </a:lnTo>
                  <a:lnTo>
                    <a:pt x="111" y="40"/>
                  </a:lnTo>
                  <a:lnTo>
                    <a:pt x="118" y="38"/>
                  </a:lnTo>
                  <a:lnTo>
                    <a:pt x="126" y="38"/>
                  </a:lnTo>
                  <a:lnTo>
                    <a:pt x="133" y="36"/>
                  </a:lnTo>
                  <a:lnTo>
                    <a:pt x="141" y="36"/>
                  </a:lnTo>
                  <a:lnTo>
                    <a:pt x="149" y="34"/>
                  </a:lnTo>
                  <a:lnTo>
                    <a:pt x="158" y="34"/>
                  </a:lnTo>
                  <a:lnTo>
                    <a:pt x="166" y="32"/>
                  </a:lnTo>
                  <a:lnTo>
                    <a:pt x="175" y="32"/>
                  </a:lnTo>
                  <a:lnTo>
                    <a:pt x="183" y="30"/>
                  </a:lnTo>
                  <a:lnTo>
                    <a:pt x="192" y="30"/>
                  </a:lnTo>
                  <a:lnTo>
                    <a:pt x="202" y="28"/>
                  </a:lnTo>
                  <a:lnTo>
                    <a:pt x="209" y="28"/>
                  </a:lnTo>
                  <a:lnTo>
                    <a:pt x="219" y="26"/>
                  </a:lnTo>
                  <a:lnTo>
                    <a:pt x="228" y="26"/>
                  </a:lnTo>
                  <a:lnTo>
                    <a:pt x="238" y="24"/>
                  </a:lnTo>
                  <a:lnTo>
                    <a:pt x="247" y="24"/>
                  </a:lnTo>
                  <a:lnTo>
                    <a:pt x="255" y="22"/>
                  </a:lnTo>
                  <a:lnTo>
                    <a:pt x="265" y="22"/>
                  </a:lnTo>
                  <a:lnTo>
                    <a:pt x="272" y="21"/>
                  </a:lnTo>
                  <a:lnTo>
                    <a:pt x="282" y="21"/>
                  </a:lnTo>
                  <a:lnTo>
                    <a:pt x="291" y="19"/>
                  </a:lnTo>
                  <a:lnTo>
                    <a:pt x="299" y="19"/>
                  </a:lnTo>
                  <a:lnTo>
                    <a:pt x="306" y="17"/>
                  </a:lnTo>
                  <a:lnTo>
                    <a:pt x="316" y="17"/>
                  </a:lnTo>
                  <a:lnTo>
                    <a:pt x="323" y="15"/>
                  </a:lnTo>
                  <a:lnTo>
                    <a:pt x="331" y="13"/>
                  </a:lnTo>
                  <a:lnTo>
                    <a:pt x="341" y="13"/>
                  </a:lnTo>
                  <a:lnTo>
                    <a:pt x="348" y="13"/>
                  </a:lnTo>
                  <a:lnTo>
                    <a:pt x="356" y="11"/>
                  </a:lnTo>
                  <a:lnTo>
                    <a:pt x="363" y="11"/>
                  </a:lnTo>
                  <a:lnTo>
                    <a:pt x="371" y="9"/>
                  </a:lnTo>
                  <a:lnTo>
                    <a:pt x="379" y="9"/>
                  </a:lnTo>
                  <a:lnTo>
                    <a:pt x="384" y="7"/>
                  </a:lnTo>
                  <a:lnTo>
                    <a:pt x="390" y="7"/>
                  </a:lnTo>
                  <a:lnTo>
                    <a:pt x="396" y="5"/>
                  </a:lnTo>
                  <a:lnTo>
                    <a:pt x="401" y="5"/>
                  </a:lnTo>
                  <a:lnTo>
                    <a:pt x="411" y="3"/>
                  </a:lnTo>
                  <a:lnTo>
                    <a:pt x="420" y="3"/>
                  </a:lnTo>
                  <a:lnTo>
                    <a:pt x="426" y="3"/>
                  </a:lnTo>
                  <a:lnTo>
                    <a:pt x="432" y="3"/>
                  </a:lnTo>
                  <a:lnTo>
                    <a:pt x="436" y="3"/>
                  </a:lnTo>
                  <a:lnTo>
                    <a:pt x="437" y="3"/>
                  </a:lnTo>
                  <a:lnTo>
                    <a:pt x="43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7" name="Freeform 91"/>
            <p:cNvSpPr>
              <a:spLocks/>
            </p:cNvSpPr>
            <p:nvPr/>
          </p:nvSpPr>
          <p:spPr bwMode="auto">
            <a:xfrm>
              <a:off x="4129" y="1134"/>
              <a:ext cx="160" cy="23"/>
            </a:xfrm>
            <a:custGeom>
              <a:avLst/>
              <a:gdLst>
                <a:gd name="T0" fmla="*/ 300 w 319"/>
                <a:gd name="T1" fmla="*/ 0 h 46"/>
                <a:gd name="T2" fmla="*/ 287 w 319"/>
                <a:gd name="T3" fmla="*/ 0 h 46"/>
                <a:gd name="T4" fmla="*/ 273 w 319"/>
                <a:gd name="T5" fmla="*/ 2 h 46"/>
                <a:gd name="T6" fmla="*/ 264 w 319"/>
                <a:gd name="T7" fmla="*/ 2 h 46"/>
                <a:gd name="T8" fmla="*/ 253 w 319"/>
                <a:gd name="T9" fmla="*/ 2 h 46"/>
                <a:gd name="T10" fmla="*/ 241 w 319"/>
                <a:gd name="T11" fmla="*/ 4 h 46"/>
                <a:gd name="T12" fmla="*/ 228 w 319"/>
                <a:gd name="T13" fmla="*/ 4 h 46"/>
                <a:gd name="T14" fmla="*/ 215 w 319"/>
                <a:gd name="T15" fmla="*/ 4 h 46"/>
                <a:gd name="T16" fmla="*/ 201 w 319"/>
                <a:gd name="T17" fmla="*/ 6 h 46"/>
                <a:gd name="T18" fmla="*/ 186 w 319"/>
                <a:gd name="T19" fmla="*/ 8 h 46"/>
                <a:gd name="T20" fmla="*/ 171 w 319"/>
                <a:gd name="T21" fmla="*/ 8 h 46"/>
                <a:gd name="T22" fmla="*/ 158 w 319"/>
                <a:gd name="T23" fmla="*/ 8 h 46"/>
                <a:gd name="T24" fmla="*/ 142 w 319"/>
                <a:gd name="T25" fmla="*/ 9 h 46"/>
                <a:gd name="T26" fmla="*/ 129 w 319"/>
                <a:gd name="T27" fmla="*/ 11 h 46"/>
                <a:gd name="T28" fmla="*/ 114 w 319"/>
                <a:gd name="T29" fmla="*/ 11 h 46"/>
                <a:gd name="T30" fmla="*/ 101 w 319"/>
                <a:gd name="T31" fmla="*/ 11 h 46"/>
                <a:gd name="T32" fmla="*/ 85 w 319"/>
                <a:gd name="T33" fmla="*/ 13 h 46"/>
                <a:gd name="T34" fmla="*/ 72 w 319"/>
                <a:gd name="T35" fmla="*/ 13 h 46"/>
                <a:gd name="T36" fmla="*/ 61 w 319"/>
                <a:gd name="T37" fmla="*/ 15 h 46"/>
                <a:gd name="T38" fmla="*/ 49 w 319"/>
                <a:gd name="T39" fmla="*/ 15 h 46"/>
                <a:gd name="T40" fmla="*/ 34 w 319"/>
                <a:gd name="T41" fmla="*/ 17 h 46"/>
                <a:gd name="T42" fmla="*/ 17 w 319"/>
                <a:gd name="T43" fmla="*/ 17 h 46"/>
                <a:gd name="T44" fmla="*/ 4 w 319"/>
                <a:gd name="T45" fmla="*/ 19 h 46"/>
                <a:gd name="T46" fmla="*/ 0 w 319"/>
                <a:gd name="T47" fmla="*/ 21 h 46"/>
                <a:gd name="T48" fmla="*/ 4 w 319"/>
                <a:gd name="T49" fmla="*/ 23 h 46"/>
                <a:gd name="T50" fmla="*/ 13 w 319"/>
                <a:gd name="T51" fmla="*/ 23 h 46"/>
                <a:gd name="T52" fmla="*/ 28 w 319"/>
                <a:gd name="T53" fmla="*/ 23 h 46"/>
                <a:gd name="T54" fmla="*/ 42 w 319"/>
                <a:gd name="T55" fmla="*/ 23 h 46"/>
                <a:gd name="T56" fmla="*/ 51 w 319"/>
                <a:gd name="T57" fmla="*/ 23 h 46"/>
                <a:gd name="T58" fmla="*/ 62 w 319"/>
                <a:gd name="T59" fmla="*/ 25 h 46"/>
                <a:gd name="T60" fmla="*/ 74 w 319"/>
                <a:gd name="T61" fmla="*/ 25 h 46"/>
                <a:gd name="T62" fmla="*/ 87 w 319"/>
                <a:gd name="T63" fmla="*/ 27 h 46"/>
                <a:gd name="T64" fmla="*/ 99 w 319"/>
                <a:gd name="T65" fmla="*/ 27 h 46"/>
                <a:gd name="T66" fmla="*/ 110 w 319"/>
                <a:gd name="T67" fmla="*/ 28 h 46"/>
                <a:gd name="T68" fmla="*/ 125 w 319"/>
                <a:gd name="T69" fmla="*/ 28 h 46"/>
                <a:gd name="T70" fmla="*/ 137 w 319"/>
                <a:gd name="T71" fmla="*/ 30 h 46"/>
                <a:gd name="T72" fmla="*/ 152 w 319"/>
                <a:gd name="T73" fmla="*/ 30 h 46"/>
                <a:gd name="T74" fmla="*/ 165 w 319"/>
                <a:gd name="T75" fmla="*/ 32 h 46"/>
                <a:gd name="T76" fmla="*/ 178 w 319"/>
                <a:gd name="T77" fmla="*/ 34 h 46"/>
                <a:gd name="T78" fmla="*/ 190 w 319"/>
                <a:gd name="T79" fmla="*/ 34 h 46"/>
                <a:gd name="T80" fmla="*/ 203 w 319"/>
                <a:gd name="T81" fmla="*/ 36 h 46"/>
                <a:gd name="T82" fmla="*/ 216 w 319"/>
                <a:gd name="T83" fmla="*/ 36 h 46"/>
                <a:gd name="T84" fmla="*/ 230 w 319"/>
                <a:gd name="T85" fmla="*/ 38 h 46"/>
                <a:gd name="T86" fmla="*/ 241 w 319"/>
                <a:gd name="T87" fmla="*/ 38 h 46"/>
                <a:gd name="T88" fmla="*/ 253 w 319"/>
                <a:gd name="T89" fmla="*/ 40 h 46"/>
                <a:gd name="T90" fmla="*/ 262 w 319"/>
                <a:gd name="T91" fmla="*/ 40 h 46"/>
                <a:gd name="T92" fmla="*/ 273 w 319"/>
                <a:gd name="T93" fmla="*/ 42 h 46"/>
                <a:gd name="T94" fmla="*/ 287 w 319"/>
                <a:gd name="T95" fmla="*/ 42 h 46"/>
                <a:gd name="T96" fmla="*/ 302 w 319"/>
                <a:gd name="T97" fmla="*/ 44 h 46"/>
                <a:gd name="T98" fmla="*/ 313 w 319"/>
                <a:gd name="T99" fmla="*/ 44 h 46"/>
                <a:gd name="T100" fmla="*/ 317 w 319"/>
                <a:gd name="T101" fmla="*/ 46 h 46"/>
                <a:gd name="T102" fmla="*/ 304 w 319"/>
                <a:gd name="T10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46">
                  <a:moveTo>
                    <a:pt x="304" y="0"/>
                  </a:moveTo>
                  <a:lnTo>
                    <a:pt x="300" y="0"/>
                  </a:lnTo>
                  <a:lnTo>
                    <a:pt x="294" y="0"/>
                  </a:lnTo>
                  <a:lnTo>
                    <a:pt x="287" y="0"/>
                  </a:lnTo>
                  <a:lnTo>
                    <a:pt x="279" y="2"/>
                  </a:lnTo>
                  <a:lnTo>
                    <a:pt x="273" y="2"/>
                  </a:lnTo>
                  <a:lnTo>
                    <a:pt x="270" y="2"/>
                  </a:lnTo>
                  <a:lnTo>
                    <a:pt x="264" y="2"/>
                  </a:lnTo>
                  <a:lnTo>
                    <a:pt x="258" y="2"/>
                  </a:lnTo>
                  <a:lnTo>
                    <a:pt x="253" y="2"/>
                  </a:lnTo>
                  <a:lnTo>
                    <a:pt x="247" y="4"/>
                  </a:lnTo>
                  <a:lnTo>
                    <a:pt x="241" y="4"/>
                  </a:lnTo>
                  <a:lnTo>
                    <a:pt x="235" y="4"/>
                  </a:lnTo>
                  <a:lnTo>
                    <a:pt x="228" y="4"/>
                  </a:lnTo>
                  <a:lnTo>
                    <a:pt x="222" y="4"/>
                  </a:lnTo>
                  <a:lnTo>
                    <a:pt x="215" y="4"/>
                  </a:lnTo>
                  <a:lnTo>
                    <a:pt x="209" y="6"/>
                  </a:lnTo>
                  <a:lnTo>
                    <a:pt x="201" y="6"/>
                  </a:lnTo>
                  <a:lnTo>
                    <a:pt x="194" y="6"/>
                  </a:lnTo>
                  <a:lnTo>
                    <a:pt x="186" y="8"/>
                  </a:lnTo>
                  <a:lnTo>
                    <a:pt x="180" y="8"/>
                  </a:lnTo>
                  <a:lnTo>
                    <a:pt x="171" y="8"/>
                  </a:lnTo>
                  <a:lnTo>
                    <a:pt x="165" y="8"/>
                  </a:lnTo>
                  <a:lnTo>
                    <a:pt x="158" y="8"/>
                  </a:lnTo>
                  <a:lnTo>
                    <a:pt x="150" y="9"/>
                  </a:lnTo>
                  <a:lnTo>
                    <a:pt x="142" y="9"/>
                  </a:lnTo>
                  <a:lnTo>
                    <a:pt x="135" y="9"/>
                  </a:lnTo>
                  <a:lnTo>
                    <a:pt x="129" y="11"/>
                  </a:lnTo>
                  <a:lnTo>
                    <a:pt x="121" y="11"/>
                  </a:lnTo>
                  <a:lnTo>
                    <a:pt x="114" y="11"/>
                  </a:lnTo>
                  <a:lnTo>
                    <a:pt x="106" y="11"/>
                  </a:lnTo>
                  <a:lnTo>
                    <a:pt x="101" y="11"/>
                  </a:lnTo>
                  <a:lnTo>
                    <a:pt x="93" y="13"/>
                  </a:lnTo>
                  <a:lnTo>
                    <a:pt x="85" y="13"/>
                  </a:lnTo>
                  <a:lnTo>
                    <a:pt x="80" y="13"/>
                  </a:lnTo>
                  <a:lnTo>
                    <a:pt x="72" y="13"/>
                  </a:lnTo>
                  <a:lnTo>
                    <a:pt x="68" y="15"/>
                  </a:lnTo>
                  <a:lnTo>
                    <a:pt x="61" y="15"/>
                  </a:lnTo>
                  <a:lnTo>
                    <a:pt x="55" y="15"/>
                  </a:lnTo>
                  <a:lnTo>
                    <a:pt x="49" y="15"/>
                  </a:lnTo>
                  <a:lnTo>
                    <a:pt x="43" y="15"/>
                  </a:lnTo>
                  <a:lnTo>
                    <a:pt x="34" y="17"/>
                  </a:lnTo>
                  <a:lnTo>
                    <a:pt x="24" y="17"/>
                  </a:lnTo>
                  <a:lnTo>
                    <a:pt x="17" y="17"/>
                  </a:lnTo>
                  <a:lnTo>
                    <a:pt x="9" y="19"/>
                  </a:lnTo>
                  <a:lnTo>
                    <a:pt x="4" y="19"/>
                  </a:lnTo>
                  <a:lnTo>
                    <a:pt x="4" y="21"/>
                  </a:lnTo>
                  <a:lnTo>
                    <a:pt x="0" y="21"/>
                  </a:lnTo>
                  <a:lnTo>
                    <a:pt x="2" y="21"/>
                  </a:lnTo>
                  <a:lnTo>
                    <a:pt x="4" y="23"/>
                  </a:lnTo>
                  <a:lnTo>
                    <a:pt x="7" y="23"/>
                  </a:lnTo>
                  <a:lnTo>
                    <a:pt x="13" y="23"/>
                  </a:lnTo>
                  <a:lnTo>
                    <a:pt x="21" y="23"/>
                  </a:lnTo>
                  <a:lnTo>
                    <a:pt x="28" y="23"/>
                  </a:lnTo>
                  <a:lnTo>
                    <a:pt x="38" y="23"/>
                  </a:lnTo>
                  <a:lnTo>
                    <a:pt x="42" y="23"/>
                  </a:lnTo>
                  <a:lnTo>
                    <a:pt x="45" y="23"/>
                  </a:lnTo>
                  <a:lnTo>
                    <a:pt x="51" y="23"/>
                  </a:lnTo>
                  <a:lnTo>
                    <a:pt x="57" y="25"/>
                  </a:lnTo>
                  <a:lnTo>
                    <a:pt x="62" y="25"/>
                  </a:lnTo>
                  <a:lnTo>
                    <a:pt x="68" y="25"/>
                  </a:lnTo>
                  <a:lnTo>
                    <a:pt x="74" y="25"/>
                  </a:lnTo>
                  <a:lnTo>
                    <a:pt x="81" y="27"/>
                  </a:lnTo>
                  <a:lnTo>
                    <a:pt x="87" y="27"/>
                  </a:lnTo>
                  <a:lnTo>
                    <a:pt x="93" y="27"/>
                  </a:lnTo>
                  <a:lnTo>
                    <a:pt x="99" y="27"/>
                  </a:lnTo>
                  <a:lnTo>
                    <a:pt x="104" y="28"/>
                  </a:lnTo>
                  <a:lnTo>
                    <a:pt x="110" y="28"/>
                  </a:lnTo>
                  <a:lnTo>
                    <a:pt x="118" y="28"/>
                  </a:lnTo>
                  <a:lnTo>
                    <a:pt x="125" y="28"/>
                  </a:lnTo>
                  <a:lnTo>
                    <a:pt x="131" y="30"/>
                  </a:lnTo>
                  <a:lnTo>
                    <a:pt x="137" y="30"/>
                  </a:lnTo>
                  <a:lnTo>
                    <a:pt x="144" y="30"/>
                  </a:lnTo>
                  <a:lnTo>
                    <a:pt x="152" y="30"/>
                  </a:lnTo>
                  <a:lnTo>
                    <a:pt x="159" y="32"/>
                  </a:lnTo>
                  <a:lnTo>
                    <a:pt x="165" y="32"/>
                  </a:lnTo>
                  <a:lnTo>
                    <a:pt x="171" y="32"/>
                  </a:lnTo>
                  <a:lnTo>
                    <a:pt x="178" y="34"/>
                  </a:lnTo>
                  <a:lnTo>
                    <a:pt x="186" y="34"/>
                  </a:lnTo>
                  <a:lnTo>
                    <a:pt x="190" y="34"/>
                  </a:lnTo>
                  <a:lnTo>
                    <a:pt x="197" y="34"/>
                  </a:lnTo>
                  <a:lnTo>
                    <a:pt x="203" y="36"/>
                  </a:lnTo>
                  <a:lnTo>
                    <a:pt x="211" y="36"/>
                  </a:lnTo>
                  <a:lnTo>
                    <a:pt x="216" y="36"/>
                  </a:lnTo>
                  <a:lnTo>
                    <a:pt x="224" y="36"/>
                  </a:lnTo>
                  <a:lnTo>
                    <a:pt x="230" y="38"/>
                  </a:lnTo>
                  <a:lnTo>
                    <a:pt x="235" y="38"/>
                  </a:lnTo>
                  <a:lnTo>
                    <a:pt x="241" y="38"/>
                  </a:lnTo>
                  <a:lnTo>
                    <a:pt x="247" y="38"/>
                  </a:lnTo>
                  <a:lnTo>
                    <a:pt x="253" y="40"/>
                  </a:lnTo>
                  <a:lnTo>
                    <a:pt x="258" y="40"/>
                  </a:lnTo>
                  <a:lnTo>
                    <a:pt x="262" y="40"/>
                  </a:lnTo>
                  <a:lnTo>
                    <a:pt x="268" y="40"/>
                  </a:lnTo>
                  <a:lnTo>
                    <a:pt x="273" y="42"/>
                  </a:lnTo>
                  <a:lnTo>
                    <a:pt x="279" y="42"/>
                  </a:lnTo>
                  <a:lnTo>
                    <a:pt x="287" y="42"/>
                  </a:lnTo>
                  <a:lnTo>
                    <a:pt x="294" y="44"/>
                  </a:lnTo>
                  <a:lnTo>
                    <a:pt x="302" y="44"/>
                  </a:lnTo>
                  <a:lnTo>
                    <a:pt x="308" y="44"/>
                  </a:lnTo>
                  <a:lnTo>
                    <a:pt x="313" y="44"/>
                  </a:lnTo>
                  <a:lnTo>
                    <a:pt x="317" y="46"/>
                  </a:lnTo>
                  <a:lnTo>
                    <a:pt x="317" y="46"/>
                  </a:lnTo>
                  <a:lnTo>
                    <a:pt x="319" y="46"/>
                  </a:lnTo>
                  <a:lnTo>
                    <a:pt x="304" y="0"/>
                  </a:lnTo>
                  <a:lnTo>
                    <a:pt x="304" y="0"/>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8" name="Freeform 92"/>
            <p:cNvSpPr>
              <a:spLocks/>
            </p:cNvSpPr>
            <p:nvPr/>
          </p:nvSpPr>
          <p:spPr bwMode="auto">
            <a:xfrm>
              <a:off x="4099" y="1105"/>
              <a:ext cx="86" cy="79"/>
            </a:xfrm>
            <a:custGeom>
              <a:avLst/>
              <a:gdLst>
                <a:gd name="T0" fmla="*/ 137 w 173"/>
                <a:gd name="T1" fmla="*/ 4 h 158"/>
                <a:gd name="T2" fmla="*/ 125 w 173"/>
                <a:gd name="T3" fmla="*/ 9 h 158"/>
                <a:gd name="T4" fmla="*/ 114 w 173"/>
                <a:gd name="T5" fmla="*/ 15 h 158"/>
                <a:gd name="T6" fmla="*/ 101 w 173"/>
                <a:gd name="T7" fmla="*/ 25 h 158"/>
                <a:gd name="T8" fmla="*/ 87 w 173"/>
                <a:gd name="T9" fmla="*/ 32 h 158"/>
                <a:gd name="T10" fmla="*/ 74 w 173"/>
                <a:gd name="T11" fmla="*/ 40 h 158"/>
                <a:gd name="T12" fmla="*/ 63 w 173"/>
                <a:gd name="T13" fmla="*/ 47 h 158"/>
                <a:gd name="T14" fmla="*/ 51 w 173"/>
                <a:gd name="T15" fmla="*/ 55 h 158"/>
                <a:gd name="T16" fmla="*/ 40 w 173"/>
                <a:gd name="T17" fmla="*/ 63 h 158"/>
                <a:gd name="T18" fmla="*/ 30 w 173"/>
                <a:gd name="T19" fmla="*/ 70 h 158"/>
                <a:gd name="T20" fmla="*/ 17 w 173"/>
                <a:gd name="T21" fmla="*/ 80 h 158"/>
                <a:gd name="T22" fmla="*/ 4 w 173"/>
                <a:gd name="T23" fmla="*/ 91 h 158"/>
                <a:gd name="T24" fmla="*/ 0 w 173"/>
                <a:gd name="T25" fmla="*/ 97 h 158"/>
                <a:gd name="T26" fmla="*/ 6 w 173"/>
                <a:gd name="T27" fmla="*/ 101 h 158"/>
                <a:gd name="T28" fmla="*/ 17 w 173"/>
                <a:gd name="T29" fmla="*/ 105 h 158"/>
                <a:gd name="T30" fmla="*/ 28 w 173"/>
                <a:gd name="T31" fmla="*/ 110 h 158"/>
                <a:gd name="T32" fmla="*/ 42 w 173"/>
                <a:gd name="T33" fmla="*/ 114 h 158"/>
                <a:gd name="T34" fmla="*/ 57 w 173"/>
                <a:gd name="T35" fmla="*/ 120 h 158"/>
                <a:gd name="T36" fmla="*/ 72 w 173"/>
                <a:gd name="T37" fmla="*/ 125 h 158"/>
                <a:gd name="T38" fmla="*/ 89 w 173"/>
                <a:gd name="T39" fmla="*/ 131 h 158"/>
                <a:gd name="T40" fmla="*/ 104 w 173"/>
                <a:gd name="T41" fmla="*/ 137 h 158"/>
                <a:gd name="T42" fmla="*/ 120 w 173"/>
                <a:gd name="T43" fmla="*/ 143 h 158"/>
                <a:gd name="T44" fmla="*/ 135 w 173"/>
                <a:gd name="T45" fmla="*/ 146 h 158"/>
                <a:gd name="T46" fmla="*/ 148 w 173"/>
                <a:gd name="T47" fmla="*/ 150 h 158"/>
                <a:gd name="T48" fmla="*/ 158 w 173"/>
                <a:gd name="T49" fmla="*/ 154 h 158"/>
                <a:gd name="T50" fmla="*/ 167 w 173"/>
                <a:gd name="T51" fmla="*/ 156 h 158"/>
                <a:gd name="T52" fmla="*/ 173 w 173"/>
                <a:gd name="T53" fmla="*/ 156 h 158"/>
                <a:gd name="T54" fmla="*/ 162 w 173"/>
                <a:gd name="T55" fmla="*/ 150 h 158"/>
                <a:gd name="T56" fmla="*/ 144 w 173"/>
                <a:gd name="T57" fmla="*/ 143 h 158"/>
                <a:gd name="T58" fmla="*/ 133 w 173"/>
                <a:gd name="T59" fmla="*/ 137 h 158"/>
                <a:gd name="T60" fmla="*/ 123 w 173"/>
                <a:gd name="T61" fmla="*/ 131 h 158"/>
                <a:gd name="T62" fmla="*/ 112 w 173"/>
                <a:gd name="T63" fmla="*/ 125 h 158"/>
                <a:gd name="T64" fmla="*/ 101 w 173"/>
                <a:gd name="T65" fmla="*/ 120 h 158"/>
                <a:gd name="T66" fmla="*/ 89 w 173"/>
                <a:gd name="T67" fmla="*/ 114 h 158"/>
                <a:gd name="T68" fmla="*/ 78 w 173"/>
                <a:gd name="T69" fmla="*/ 108 h 158"/>
                <a:gd name="T70" fmla="*/ 61 w 173"/>
                <a:gd name="T71" fmla="*/ 101 h 158"/>
                <a:gd name="T72" fmla="*/ 47 w 173"/>
                <a:gd name="T73" fmla="*/ 93 h 158"/>
                <a:gd name="T74" fmla="*/ 42 w 173"/>
                <a:gd name="T75" fmla="*/ 91 h 158"/>
                <a:gd name="T76" fmla="*/ 142 w 173"/>
                <a:gd name="T7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158">
                  <a:moveTo>
                    <a:pt x="142" y="0"/>
                  </a:moveTo>
                  <a:lnTo>
                    <a:pt x="137" y="4"/>
                  </a:lnTo>
                  <a:lnTo>
                    <a:pt x="131" y="6"/>
                  </a:lnTo>
                  <a:lnTo>
                    <a:pt x="125" y="9"/>
                  </a:lnTo>
                  <a:lnTo>
                    <a:pt x="120" y="13"/>
                  </a:lnTo>
                  <a:lnTo>
                    <a:pt x="114" y="15"/>
                  </a:lnTo>
                  <a:lnTo>
                    <a:pt x="106" y="21"/>
                  </a:lnTo>
                  <a:lnTo>
                    <a:pt x="101" y="25"/>
                  </a:lnTo>
                  <a:lnTo>
                    <a:pt x="95" y="28"/>
                  </a:lnTo>
                  <a:lnTo>
                    <a:pt x="87" y="32"/>
                  </a:lnTo>
                  <a:lnTo>
                    <a:pt x="82" y="36"/>
                  </a:lnTo>
                  <a:lnTo>
                    <a:pt x="74" y="40"/>
                  </a:lnTo>
                  <a:lnTo>
                    <a:pt x="68" y="46"/>
                  </a:lnTo>
                  <a:lnTo>
                    <a:pt x="63" y="47"/>
                  </a:lnTo>
                  <a:lnTo>
                    <a:pt x="57" y="51"/>
                  </a:lnTo>
                  <a:lnTo>
                    <a:pt x="51" y="55"/>
                  </a:lnTo>
                  <a:lnTo>
                    <a:pt x="46" y="61"/>
                  </a:lnTo>
                  <a:lnTo>
                    <a:pt x="40" y="63"/>
                  </a:lnTo>
                  <a:lnTo>
                    <a:pt x="34" y="67"/>
                  </a:lnTo>
                  <a:lnTo>
                    <a:pt x="30" y="70"/>
                  </a:lnTo>
                  <a:lnTo>
                    <a:pt x="25" y="74"/>
                  </a:lnTo>
                  <a:lnTo>
                    <a:pt x="17" y="80"/>
                  </a:lnTo>
                  <a:lnTo>
                    <a:pt x="9" y="86"/>
                  </a:lnTo>
                  <a:lnTo>
                    <a:pt x="4" y="91"/>
                  </a:lnTo>
                  <a:lnTo>
                    <a:pt x="2" y="95"/>
                  </a:lnTo>
                  <a:lnTo>
                    <a:pt x="0" y="97"/>
                  </a:lnTo>
                  <a:lnTo>
                    <a:pt x="2" y="101"/>
                  </a:lnTo>
                  <a:lnTo>
                    <a:pt x="6" y="101"/>
                  </a:lnTo>
                  <a:lnTo>
                    <a:pt x="13" y="105"/>
                  </a:lnTo>
                  <a:lnTo>
                    <a:pt x="17" y="105"/>
                  </a:lnTo>
                  <a:lnTo>
                    <a:pt x="23" y="106"/>
                  </a:lnTo>
                  <a:lnTo>
                    <a:pt x="28" y="110"/>
                  </a:lnTo>
                  <a:lnTo>
                    <a:pt x="34" y="112"/>
                  </a:lnTo>
                  <a:lnTo>
                    <a:pt x="42" y="114"/>
                  </a:lnTo>
                  <a:lnTo>
                    <a:pt x="49" y="116"/>
                  </a:lnTo>
                  <a:lnTo>
                    <a:pt x="57" y="120"/>
                  </a:lnTo>
                  <a:lnTo>
                    <a:pt x="65" y="122"/>
                  </a:lnTo>
                  <a:lnTo>
                    <a:pt x="72" y="125"/>
                  </a:lnTo>
                  <a:lnTo>
                    <a:pt x="82" y="127"/>
                  </a:lnTo>
                  <a:lnTo>
                    <a:pt x="89" y="131"/>
                  </a:lnTo>
                  <a:lnTo>
                    <a:pt x="99" y="135"/>
                  </a:lnTo>
                  <a:lnTo>
                    <a:pt x="104" y="137"/>
                  </a:lnTo>
                  <a:lnTo>
                    <a:pt x="112" y="139"/>
                  </a:lnTo>
                  <a:lnTo>
                    <a:pt x="120" y="143"/>
                  </a:lnTo>
                  <a:lnTo>
                    <a:pt x="129" y="144"/>
                  </a:lnTo>
                  <a:lnTo>
                    <a:pt x="135" y="146"/>
                  </a:lnTo>
                  <a:lnTo>
                    <a:pt x="142" y="148"/>
                  </a:lnTo>
                  <a:lnTo>
                    <a:pt x="148" y="150"/>
                  </a:lnTo>
                  <a:lnTo>
                    <a:pt x="154" y="152"/>
                  </a:lnTo>
                  <a:lnTo>
                    <a:pt x="158" y="154"/>
                  </a:lnTo>
                  <a:lnTo>
                    <a:pt x="163" y="154"/>
                  </a:lnTo>
                  <a:lnTo>
                    <a:pt x="167" y="156"/>
                  </a:lnTo>
                  <a:lnTo>
                    <a:pt x="171" y="158"/>
                  </a:lnTo>
                  <a:lnTo>
                    <a:pt x="173" y="156"/>
                  </a:lnTo>
                  <a:lnTo>
                    <a:pt x="167" y="152"/>
                  </a:lnTo>
                  <a:lnTo>
                    <a:pt x="162" y="150"/>
                  </a:lnTo>
                  <a:lnTo>
                    <a:pt x="154" y="144"/>
                  </a:lnTo>
                  <a:lnTo>
                    <a:pt x="144" y="143"/>
                  </a:lnTo>
                  <a:lnTo>
                    <a:pt x="139" y="139"/>
                  </a:lnTo>
                  <a:lnTo>
                    <a:pt x="133" y="137"/>
                  </a:lnTo>
                  <a:lnTo>
                    <a:pt x="129" y="133"/>
                  </a:lnTo>
                  <a:lnTo>
                    <a:pt x="123" y="131"/>
                  </a:lnTo>
                  <a:lnTo>
                    <a:pt x="118" y="127"/>
                  </a:lnTo>
                  <a:lnTo>
                    <a:pt x="112" y="125"/>
                  </a:lnTo>
                  <a:lnTo>
                    <a:pt x="106" y="122"/>
                  </a:lnTo>
                  <a:lnTo>
                    <a:pt x="101" y="120"/>
                  </a:lnTo>
                  <a:lnTo>
                    <a:pt x="95" y="116"/>
                  </a:lnTo>
                  <a:lnTo>
                    <a:pt x="89" y="114"/>
                  </a:lnTo>
                  <a:lnTo>
                    <a:pt x="84" y="110"/>
                  </a:lnTo>
                  <a:lnTo>
                    <a:pt x="78" y="108"/>
                  </a:lnTo>
                  <a:lnTo>
                    <a:pt x="68" y="103"/>
                  </a:lnTo>
                  <a:lnTo>
                    <a:pt x="61" y="101"/>
                  </a:lnTo>
                  <a:lnTo>
                    <a:pt x="51" y="95"/>
                  </a:lnTo>
                  <a:lnTo>
                    <a:pt x="47" y="93"/>
                  </a:lnTo>
                  <a:lnTo>
                    <a:pt x="44" y="91"/>
                  </a:lnTo>
                  <a:lnTo>
                    <a:pt x="42" y="91"/>
                  </a:lnTo>
                  <a:lnTo>
                    <a:pt x="142" y="0"/>
                  </a:lnTo>
                  <a:lnTo>
                    <a:pt x="142" y="0"/>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9" name="Freeform 93"/>
            <p:cNvSpPr>
              <a:spLocks/>
            </p:cNvSpPr>
            <p:nvPr/>
          </p:nvSpPr>
          <p:spPr bwMode="auto">
            <a:xfrm>
              <a:off x="4147" y="1485"/>
              <a:ext cx="172" cy="249"/>
            </a:xfrm>
            <a:custGeom>
              <a:avLst/>
              <a:gdLst>
                <a:gd name="T0" fmla="*/ 283 w 342"/>
                <a:gd name="T1" fmla="*/ 12 h 499"/>
                <a:gd name="T2" fmla="*/ 266 w 342"/>
                <a:gd name="T3" fmla="*/ 29 h 499"/>
                <a:gd name="T4" fmla="*/ 251 w 342"/>
                <a:gd name="T5" fmla="*/ 46 h 499"/>
                <a:gd name="T6" fmla="*/ 232 w 342"/>
                <a:gd name="T7" fmla="*/ 65 h 499"/>
                <a:gd name="T8" fmla="*/ 215 w 342"/>
                <a:gd name="T9" fmla="*/ 82 h 499"/>
                <a:gd name="T10" fmla="*/ 194 w 342"/>
                <a:gd name="T11" fmla="*/ 101 h 499"/>
                <a:gd name="T12" fmla="*/ 177 w 342"/>
                <a:gd name="T13" fmla="*/ 120 h 499"/>
                <a:gd name="T14" fmla="*/ 158 w 342"/>
                <a:gd name="T15" fmla="*/ 139 h 499"/>
                <a:gd name="T16" fmla="*/ 139 w 342"/>
                <a:gd name="T17" fmla="*/ 158 h 499"/>
                <a:gd name="T18" fmla="*/ 122 w 342"/>
                <a:gd name="T19" fmla="*/ 175 h 499"/>
                <a:gd name="T20" fmla="*/ 104 w 342"/>
                <a:gd name="T21" fmla="*/ 194 h 499"/>
                <a:gd name="T22" fmla="*/ 87 w 342"/>
                <a:gd name="T23" fmla="*/ 210 h 499"/>
                <a:gd name="T24" fmla="*/ 70 w 342"/>
                <a:gd name="T25" fmla="*/ 225 h 499"/>
                <a:gd name="T26" fmla="*/ 51 w 342"/>
                <a:gd name="T27" fmla="*/ 244 h 499"/>
                <a:gd name="T28" fmla="*/ 26 w 342"/>
                <a:gd name="T29" fmla="*/ 270 h 499"/>
                <a:gd name="T30" fmla="*/ 7 w 342"/>
                <a:gd name="T31" fmla="*/ 289 h 499"/>
                <a:gd name="T32" fmla="*/ 0 w 342"/>
                <a:gd name="T33" fmla="*/ 308 h 499"/>
                <a:gd name="T34" fmla="*/ 9 w 342"/>
                <a:gd name="T35" fmla="*/ 326 h 499"/>
                <a:gd name="T36" fmla="*/ 23 w 342"/>
                <a:gd name="T37" fmla="*/ 346 h 499"/>
                <a:gd name="T38" fmla="*/ 36 w 342"/>
                <a:gd name="T39" fmla="*/ 371 h 499"/>
                <a:gd name="T40" fmla="*/ 53 w 342"/>
                <a:gd name="T41" fmla="*/ 398 h 499"/>
                <a:gd name="T42" fmla="*/ 70 w 342"/>
                <a:gd name="T43" fmla="*/ 424 h 499"/>
                <a:gd name="T44" fmla="*/ 87 w 342"/>
                <a:gd name="T45" fmla="*/ 449 h 499"/>
                <a:gd name="T46" fmla="*/ 103 w 342"/>
                <a:gd name="T47" fmla="*/ 470 h 499"/>
                <a:gd name="T48" fmla="*/ 116 w 342"/>
                <a:gd name="T49" fmla="*/ 489 h 499"/>
                <a:gd name="T50" fmla="*/ 129 w 342"/>
                <a:gd name="T51" fmla="*/ 499 h 499"/>
                <a:gd name="T52" fmla="*/ 139 w 342"/>
                <a:gd name="T53" fmla="*/ 491 h 499"/>
                <a:gd name="T54" fmla="*/ 154 w 342"/>
                <a:gd name="T55" fmla="*/ 472 h 499"/>
                <a:gd name="T56" fmla="*/ 175 w 342"/>
                <a:gd name="T57" fmla="*/ 445 h 499"/>
                <a:gd name="T58" fmla="*/ 186 w 342"/>
                <a:gd name="T59" fmla="*/ 426 h 499"/>
                <a:gd name="T60" fmla="*/ 199 w 342"/>
                <a:gd name="T61" fmla="*/ 409 h 499"/>
                <a:gd name="T62" fmla="*/ 215 w 342"/>
                <a:gd name="T63" fmla="*/ 390 h 499"/>
                <a:gd name="T64" fmla="*/ 228 w 342"/>
                <a:gd name="T65" fmla="*/ 369 h 499"/>
                <a:gd name="T66" fmla="*/ 243 w 342"/>
                <a:gd name="T67" fmla="*/ 350 h 499"/>
                <a:gd name="T68" fmla="*/ 258 w 342"/>
                <a:gd name="T69" fmla="*/ 329 h 499"/>
                <a:gd name="T70" fmla="*/ 272 w 342"/>
                <a:gd name="T71" fmla="*/ 310 h 499"/>
                <a:gd name="T72" fmla="*/ 285 w 342"/>
                <a:gd name="T73" fmla="*/ 293 h 499"/>
                <a:gd name="T74" fmla="*/ 298 w 342"/>
                <a:gd name="T75" fmla="*/ 274 h 499"/>
                <a:gd name="T76" fmla="*/ 310 w 342"/>
                <a:gd name="T77" fmla="*/ 257 h 499"/>
                <a:gd name="T78" fmla="*/ 323 w 342"/>
                <a:gd name="T79" fmla="*/ 238 h 499"/>
                <a:gd name="T80" fmla="*/ 338 w 342"/>
                <a:gd name="T81" fmla="*/ 219 h 499"/>
                <a:gd name="T82" fmla="*/ 336 w 342"/>
                <a:gd name="T83" fmla="*/ 217 h 499"/>
                <a:gd name="T84" fmla="*/ 321 w 342"/>
                <a:gd name="T85" fmla="*/ 230 h 499"/>
                <a:gd name="T86" fmla="*/ 300 w 342"/>
                <a:gd name="T87" fmla="*/ 253 h 499"/>
                <a:gd name="T88" fmla="*/ 277 w 342"/>
                <a:gd name="T89" fmla="*/ 274 h 499"/>
                <a:gd name="T90" fmla="*/ 264 w 342"/>
                <a:gd name="T91" fmla="*/ 291 h 499"/>
                <a:gd name="T92" fmla="*/ 249 w 342"/>
                <a:gd name="T93" fmla="*/ 305 h 499"/>
                <a:gd name="T94" fmla="*/ 234 w 342"/>
                <a:gd name="T95" fmla="*/ 322 h 499"/>
                <a:gd name="T96" fmla="*/ 218 w 342"/>
                <a:gd name="T97" fmla="*/ 337 h 499"/>
                <a:gd name="T98" fmla="*/ 205 w 342"/>
                <a:gd name="T99" fmla="*/ 354 h 499"/>
                <a:gd name="T100" fmla="*/ 190 w 342"/>
                <a:gd name="T101" fmla="*/ 369 h 499"/>
                <a:gd name="T102" fmla="*/ 167 w 342"/>
                <a:gd name="T103" fmla="*/ 392 h 499"/>
                <a:gd name="T104" fmla="*/ 144 w 342"/>
                <a:gd name="T105" fmla="*/ 417 h 499"/>
                <a:gd name="T106" fmla="*/ 129 w 342"/>
                <a:gd name="T107" fmla="*/ 436 h 499"/>
                <a:gd name="T108" fmla="*/ 26 w 342"/>
                <a:gd name="T109" fmla="*/ 30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2" h="499">
                  <a:moveTo>
                    <a:pt x="294" y="0"/>
                  </a:moveTo>
                  <a:lnTo>
                    <a:pt x="289" y="6"/>
                  </a:lnTo>
                  <a:lnTo>
                    <a:pt x="283" y="12"/>
                  </a:lnTo>
                  <a:lnTo>
                    <a:pt x="277" y="18"/>
                  </a:lnTo>
                  <a:lnTo>
                    <a:pt x="272" y="23"/>
                  </a:lnTo>
                  <a:lnTo>
                    <a:pt x="266" y="29"/>
                  </a:lnTo>
                  <a:lnTo>
                    <a:pt x="260" y="35"/>
                  </a:lnTo>
                  <a:lnTo>
                    <a:pt x="255" y="40"/>
                  </a:lnTo>
                  <a:lnTo>
                    <a:pt x="251" y="46"/>
                  </a:lnTo>
                  <a:lnTo>
                    <a:pt x="243" y="52"/>
                  </a:lnTo>
                  <a:lnTo>
                    <a:pt x="237" y="57"/>
                  </a:lnTo>
                  <a:lnTo>
                    <a:pt x="232" y="65"/>
                  </a:lnTo>
                  <a:lnTo>
                    <a:pt x="226" y="71"/>
                  </a:lnTo>
                  <a:lnTo>
                    <a:pt x="218" y="76"/>
                  </a:lnTo>
                  <a:lnTo>
                    <a:pt x="215" y="82"/>
                  </a:lnTo>
                  <a:lnTo>
                    <a:pt x="207" y="90"/>
                  </a:lnTo>
                  <a:lnTo>
                    <a:pt x="201" y="96"/>
                  </a:lnTo>
                  <a:lnTo>
                    <a:pt x="194" y="101"/>
                  </a:lnTo>
                  <a:lnTo>
                    <a:pt x="188" y="107"/>
                  </a:lnTo>
                  <a:lnTo>
                    <a:pt x="182" y="115"/>
                  </a:lnTo>
                  <a:lnTo>
                    <a:pt x="177" y="120"/>
                  </a:lnTo>
                  <a:lnTo>
                    <a:pt x="169" y="126"/>
                  </a:lnTo>
                  <a:lnTo>
                    <a:pt x="163" y="132"/>
                  </a:lnTo>
                  <a:lnTo>
                    <a:pt x="158" y="139"/>
                  </a:lnTo>
                  <a:lnTo>
                    <a:pt x="152" y="145"/>
                  </a:lnTo>
                  <a:lnTo>
                    <a:pt x="144" y="151"/>
                  </a:lnTo>
                  <a:lnTo>
                    <a:pt x="139" y="158"/>
                  </a:lnTo>
                  <a:lnTo>
                    <a:pt x="133" y="164"/>
                  </a:lnTo>
                  <a:lnTo>
                    <a:pt x="127" y="170"/>
                  </a:lnTo>
                  <a:lnTo>
                    <a:pt x="122" y="175"/>
                  </a:lnTo>
                  <a:lnTo>
                    <a:pt x="116" y="181"/>
                  </a:lnTo>
                  <a:lnTo>
                    <a:pt x="110" y="187"/>
                  </a:lnTo>
                  <a:lnTo>
                    <a:pt x="104" y="194"/>
                  </a:lnTo>
                  <a:lnTo>
                    <a:pt x="97" y="198"/>
                  </a:lnTo>
                  <a:lnTo>
                    <a:pt x="93" y="204"/>
                  </a:lnTo>
                  <a:lnTo>
                    <a:pt x="87" y="210"/>
                  </a:lnTo>
                  <a:lnTo>
                    <a:pt x="82" y="215"/>
                  </a:lnTo>
                  <a:lnTo>
                    <a:pt x="76" y="219"/>
                  </a:lnTo>
                  <a:lnTo>
                    <a:pt x="70" y="225"/>
                  </a:lnTo>
                  <a:lnTo>
                    <a:pt x="65" y="229"/>
                  </a:lnTo>
                  <a:lnTo>
                    <a:pt x="61" y="234"/>
                  </a:lnTo>
                  <a:lnTo>
                    <a:pt x="51" y="244"/>
                  </a:lnTo>
                  <a:lnTo>
                    <a:pt x="42" y="253"/>
                  </a:lnTo>
                  <a:lnTo>
                    <a:pt x="32" y="261"/>
                  </a:lnTo>
                  <a:lnTo>
                    <a:pt x="26" y="270"/>
                  </a:lnTo>
                  <a:lnTo>
                    <a:pt x="19" y="276"/>
                  </a:lnTo>
                  <a:lnTo>
                    <a:pt x="13" y="284"/>
                  </a:lnTo>
                  <a:lnTo>
                    <a:pt x="7" y="289"/>
                  </a:lnTo>
                  <a:lnTo>
                    <a:pt x="4" y="295"/>
                  </a:lnTo>
                  <a:lnTo>
                    <a:pt x="0" y="303"/>
                  </a:lnTo>
                  <a:lnTo>
                    <a:pt x="0" y="308"/>
                  </a:lnTo>
                  <a:lnTo>
                    <a:pt x="2" y="314"/>
                  </a:lnTo>
                  <a:lnTo>
                    <a:pt x="6" y="322"/>
                  </a:lnTo>
                  <a:lnTo>
                    <a:pt x="9" y="326"/>
                  </a:lnTo>
                  <a:lnTo>
                    <a:pt x="13" y="333"/>
                  </a:lnTo>
                  <a:lnTo>
                    <a:pt x="17" y="339"/>
                  </a:lnTo>
                  <a:lnTo>
                    <a:pt x="23" y="346"/>
                  </a:lnTo>
                  <a:lnTo>
                    <a:pt x="26" y="354"/>
                  </a:lnTo>
                  <a:lnTo>
                    <a:pt x="30" y="362"/>
                  </a:lnTo>
                  <a:lnTo>
                    <a:pt x="36" y="371"/>
                  </a:lnTo>
                  <a:lnTo>
                    <a:pt x="42" y="381"/>
                  </a:lnTo>
                  <a:lnTo>
                    <a:pt x="47" y="388"/>
                  </a:lnTo>
                  <a:lnTo>
                    <a:pt x="53" y="398"/>
                  </a:lnTo>
                  <a:lnTo>
                    <a:pt x="59" y="405"/>
                  </a:lnTo>
                  <a:lnTo>
                    <a:pt x="65" y="417"/>
                  </a:lnTo>
                  <a:lnTo>
                    <a:pt x="70" y="424"/>
                  </a:lnTo>
                  <a:lnTo>
                    <a:pt x="76" y="432"/>
                  </a:lnTo>
                  <a:lnTo>
                    <a:pt x="82" y="442"/>
                  </a:lnTo>
                  <a:lnTo>
                    <a:pt x="87" y="449"/>
                  </a:lnTo>
                  <a:lnTo>
                    <a:pt x="91" y="457"/>
                  </a:lnTo>
                  <a:lnTo>
                    <a:pt x="97" y="464"/>
                  </a:lnTo>
                  <a:lnTo>
                    <a:pt x="103" y="470"/>
                  </a:lnTo>
                  <a:lnTo>
                    <a:pt x="108" y="478"/>
                  </a:lnTo>
                  <a:lnTo>
                    <a:pt x="112" y="483"/>
                  </a:lnTo>
                  <a:lnTo>
                    <a:pt x="116" y="489"/>
                  </a:lnTo>
                  <a:lnTo>
                    <a:pt x="120" y="491"/>
                  </a:lnTo>
                  <a:lnTo>
                    <a:pt x="125" y="495"/>
                  </a:lnTo>
                  <a:lnTo>
                    <a:pt x="129" y="499"/>
                  </a:lnTo>
                  <a:lnTo>
                    <a:pt x="135" y="499"/>
                  </a:lnTo>
                  <a:lnTo>
                    <a:pt x="135" y="495"/>
                  </a:lnTo>
                  <a:lnTo>
                    <a:pt x="139" y="491"/>
                  </a:lnTo>
                  <a:lnTo>
                    <a:pt x="142" y="487"/>
                  </a:lnTo>
                  <a:lnTo>
                    <a:pt x="148" y="481"/>
                  </a:lnTo>
                  <a:lnTo>
                    <a:pt x="154" y="472"/>
                  </a:lnTo>
                  <a:lnTo>
                    <a:pt x="160" y="464"/>
                  </a:lnTo>
                  <a:lnTo>
                    <a:pt x="167" y="455"/>
                  </a:lnTo>
                  <a:lnTo>
                    <a:pt x="175" y="445"/>
                  </a:lnTo>
                  <a:lnTo>
                    <a:pt x="179" y="438"/>
                  </a:lnTo>
                  <a:lnTo>
                    <a:pt x="182" y="432"/>
                  </a:lnTo>
                  <a:lnTo>
                    <a:pt x="186" y="426"/>
                  </a:lnTo>
                  <a:lnTo>
                    <a:pt x="190" y="421"/>
                  </a:lnTo>
                  <a:lnTo>
                    <a:pt x="196" y="415"/>
                  </a:lnTo>
                  <a:lnTo>
                    <a:pt x="199" y="409"/>
                  </a:lnTo>
                  <a:lnTo>
                    <a:pt x="205" y="402"/>
                  </a:lnTo>
                  <a:lnTo>
                    <a:pt x="211" y="396"/>
                  </a:lnTo>
                  <a:lnTo>
                    <a:pt x="215" y="390"/>
                  </a:lnTo>
                  <a:lnTo>
                    <a:pt x="218" y="383"/>
                  </a:lnTo>
                  <a:lnTo>
                    <a:pt x="222" y="377"/>
                  </a:lnTo>
                  <a:lnTo>
                    <a:pt x="228" y="369"/>
                  </a:lnTo>
                  <a:lnTo>
                    <a:pt x="234" y="362"/>
                  </a:lnTo>
                  <a:lnTo>
                    <a:pt x="239" y="358"/>
                  </a:lnTo>
                  <a:lnTo>
                    <a:pt x="243" y="350"/>
                  </a:lnTo>
                  <a:lnTo>
                    <a:pt x="249" y="345"/>
                  </a:lnTo>
                  <a:lnTo>
                    <a:pt x="253" y="337"/>
                  </a:lnTo>
                  <a:lnTo>
                    <a:pt x="258" y="329"/>
                  </a:lnTo>
                  <a:lnTo>
                    <a:pt x="262" y="324"/>
                  </a:lnTo>
                  <a:lnTo>
                    <a:pt x="268" y="316"/>
                  </a:lnTo>
                  <a:lnTo>
                    <a:pt x="272" y="310"/>
                  </a:lnTo>
                  <a:lnTo>
                    <a:pt x="277" y="303"/>
                  </a:lnTo>
                  <a:lnTo>
                    <a:pt x="281" y="297"/>
                  </a:lnTo>
                  <a:lnTo>
                    <a:pt x="285" y="293"/>
                  </a:lnTo>
                  <a:lnTo>
                    <a:pt x="289" y="286"/>
                  </a:lnTo>
                  <a:lnTo>
                    <a:pt x="294" y="280"/>
                  </a:lnTo>
                  <a:lnTo>
                    <a:pt x="298" y="274"/>
                  </a:lnTo>
                  <a:lnTo>
                    <a:pt x="302" y="269"/>
                  </a:lnTo>
                  <a:lnTo>
                    <a:pt x="306" y="263"/>
                  </a:lnTo>
                  <a:lnTo>
                    <a:pt x="310" y="257"/>
                  </a:lnTo>
                  <a:lnTo>
                    <a:pt x="312" y="253"/>
                  </a:lnTo>
                  <a:lnTo>
                    <a:pt x="317" y="250"/>
                  </a:lnTo>
                  <a:lnTo>
                    <a:pt x="323" y="238"/>
                  </a:lnTo>
                  <a:lnTo>
                    <a:pt x="329" y="230"/>
                  </a:lnTo>
                  <a:lnTo>
                    <a:pt x="333" y="225"/>
                  </a:lnTo>
                  <a:lnTo>
                    <a:pt x="338" y="219"/>
                  </a:lnTo>
                  <a:lnTo>
                    <a:pt x="342" y="213"/>
                  </a:lnTo>
                  <a:lnTo>
                    <a:pt x="338" y="213"/>
                  </a:lnTo>
                  <a:lnTo>
                    <a:pt x="336" y="217"/>
                  </a:lnTo>
                  <a:lnTo>
                    <a:pt x="333" y="221"/>
                  </a:lnTo>
                  <a:lnTo>
                    <a:pt x="327" y="227"/>
                  </a:lnTo>
                  <a:lnTo>
                    <a:pt x="321" y="230"/>
                  </a:lnTo>
                  <a:lnTo>
                    <a:pt x="314" y="238"/>
                  </a:lnTo>
                  <a:lnTo>
                    <a:pt x="308" y="246"/>
                  </a:lnTo>
                  <a:lnTo>
                    <a:pt x="300" y="253"/>
                  </a:lnTo>
                  <a:lnTo>
                    <a:pt x="291" y="261"/>
                  </a:lnTo>
                  <a:lnTo>
                    <a:pt x="281" y="270"/>
                  </a:lnTo>
                  <a:lnTo>
                    <a:pt x="277" y="274"/>
                  </a:lnTo>
                  <a:lnTo>
                    <a:pt x="274" y="280"/>
                  </a:lnTo>
                  <a:lnTo>
                    <a:pt x="268" y="286"/>
                  </a:lnTo>
                  <a:lnTo>
                    <a:pt x="264" y="291"/>
                  </a:lnTo>
                  <a:lnTo>
                    <a:pt x="258" y="295"/>
                  </a:lnTo>
                  <a:lnTo>
                    <a:pt x="253" y="301"/>
                  </a:lnTo>
                  <a:lnTo>
                    <a:pt x="249" y="305"/>
                  </a:lnTo>
                  <a:lnTo>
                    <a:pt x="245" y="310"/>
                  </a:lnTo>
                  <a:lnTo>
                    <a:pt x="239" y="316"/>
                  </a:lnTo>
                  <a:lnTo>
                    <a:pt x="234" y="322"/>
                  </a:lnTo>
                  <a:lnTo>
                    <a:pt x="230" y="327"/>
                  </a:lnTo>
                  <a:lnTo>
                    <a:pt x="224" y="333"/>
                  </a:lnTo>
                  <a:lnTo>
                    <a:pt x="218" y="337"/>
                  </a:lnTo>
                  <a:lnTo>
                    <a:pt x="215" y="343"/>
                  </a:lnTo>
                  <a:lnTo>
                    <a:pt x="209" y="348"/>
                  </a:lnTo>
                  <a:lnTo>
                    <a:pt x="205" y="354"/>
                  </a:lnTo>
                  <a:lnTo>
                    <a:pt x="199" y="358"/>
                  </a:lnTo>
                  <a:lnTo>
                    <a:pt x="194" y="364"/>
                  </a:lnTo>
                  <a:lnTo>
                    <a:pt x="190" y="369"/>
                  </a:lnTo>
                  <a:lnTo>
                    <a:pt x="186" y="375"/>
                  </a:lnTo>
                  <a:lnTo>
                    <a:pt x="177" y="384"/>
                  </a:lnTo>
                  <a:lnTo>
                    <a:pt x="167" y="392"/>
                  </a:lnTo>
                  <a:lnTo>
                    <a:pt x="158" y="402"/>
                  </a:lnTo>
                  <a:lnTo>
                    <a:pt x="152" y="411"/>
                  </a:lnTo>
                  <a:lnTo>
                    <a:pt x="144" y="417"/>
                  </a:lnTo>
                  <a:lnTo>
                    <a:pt x="139" y="424"/>
                  </a:lnTo>
                  <a:lnTo>
                    <a:pt x="131" y="430"/>
                  </a:lnTo>
                  <a:lnTo>
                    <a:pt x="129" y="436"/>
                  </a:lnTo>
                  <a:lnTo>
                    <a:pt x="122" y="443"/>
                  </a:lnTo>
                  <a:lnTo>
                    <a:pt x="120" y="445"/>
                  </a:lnTo>
                  <a:lnTo>
                    <a:pt x="26" y="303"/>
                  </a:lnTo>
                  <a:lnTo>
                    <a:pt x="294" y="0"/>
                  </a:lnTo>
                  <a:lnTo>
                    <a:pt x="2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0" name="Freeform 94"/>
            <p:cNvSpPr>
              <a:spLocks/>
            </p:cNvSpPr>
            <p:nvPr/>
          </p:nvSpPr>
          <p:spPr bwMode="auto">
            <a:xfrm>
              <a:off x="4206" y="1526"/>
              <a:ext cx="99" cy="104"/>
            </a:xfrm>
            <a:custGeom>
              <a:avLst/>
              <a:gdLst>
                <a:gd name="T0" fmla="*/ 182 w 197"/>
                <a:gd name="T1" fmla="*/ 0 h 207"/>
                <a:gd name="T2" fmla="*/ 175 w 197"/>
                <a:gd name="T3" fmla="*/ 6 h 207"/>
                <a:gd name="T4" fmla="*/ 167 w 197"/>
                <a:gd name="T5" fmla="*/ 14 h 207"/>
                <a:gd name="T6" fmla="*/ 161 w 197"/>
                <a:gd name="T7" fmla="*/ 19 h 207"/>
                <a:gd name="T8" fmla="*/ 154 w 197"/>
                <a:gd name="T9" fmla="*/ 27 h 207"/>
                <a:gd name="T10" fmla="*/ 144 w 197"/>
                <a:gd name="T11" fmla="*/ 34 h 207"/>
                <a:gd name="T12" fmla="*/ 137 w 197"/>
                <a:gd name="T13" fmla="*/ 44 h 207"/>
                <a:gd name="T14" fmla="*/ 129 w 197"/>
                <a:gd name="T15" fmla="*/ 52 h 207"/>
                <a:gd name="T16" fmla="*/ 121 w 197"/>
                <a:gd name="T17" fmla="*/ 61 h 207"/>
                <a:gd name="T18" fmla="*/ 112 w 197"/>
                <a:gd name="T19" fmla="*/ 71 h 207"/>
                <a:gd name="T20" fmla="*/ 102 w 197"/>
                <a:gd name="T21" fmla="*/ 80 h 207"/>
                <a:gd name="T22" fmla="*/ 95 w 197"/>
                <a:gd name="T23" fmla="*/ 88 h 207"/>
                <a:gd name="T24" fmla="*/ 87 w 197"/>
                <a:gd name="T25" fmla="*/ 99 h 207"/>
                <a:gd name="T26" fmla="*/ 78 w 197"/>
                <a:gd name="T27" fmla="*/ 109 h 207"/>
                <a:gd name="T28" fmla="*/ 70 w 197"/>
                <a:gd name="T29" fmla="*/ 116 h 207"/>
                <a:gd name="T30" fmla="*/ 62 w 197"/>
                <a:gd name="T31" fmla="*/ 126 h 207"/>
                <a:gd name="T32" fmla="*/ 55 w 197"/>
                <a:gd name="T33" fmla="*/ 137 h 207"/>
                <a:gd name="T34" fmla="*/ 47 w 197"/>
                <a:gd name="T35" fmla="*/ 145 h 207"/>
                <a:gd name="T36" fmla="*/ 40 w 197"/>
                <a:gd name="T37" fmla="*/ 152 h 207"/>
                <a:gd name="T38" fmla="*/ 34 w 197"/>
                <a:gd name="T39" fmla="*/ 160 h 207"/>
                <a:gd name="T40" fmla="*/ 28 w 197"/>
                <a:gd name="T41" fmla="*/ 169 h 207"/>
                <a:gd name="T42" fmla="*/ 23 w 197"/>
                <a:gd name="T43" fmla="*/ 175 h 207"/>
                <a:gd name="T44" fmla="*/ 17 w 197"/>
                <a:gd name="T45" fmla="*/ 181 h 207"/>
                <a:gd name="T46" fmla="*/ 11 w 197"/>
                <a:gd name="T47" fmla="*/ 187 h 207"/>
                <a:gd name="T48" fmla="*/ 9 w 197"/>
                <a:gd name="T49" fmla="*/ 194 h 207"/>
                <a:gd name="T50" fmla="*/ 4 w 197"/>
                <a:gd name="T51" fmla="*/ 202 h 207"/>
                <a:gd name="T52" fmla="*/ 0 w 197"/>
                <a:gd name="T53" fmla="*/ 207 h 207"/>
                <a:gd name="T54" fmla="*/ 2 w 197"/>
                <a:gd name="T55" fmla="*/ 207 h 207"/>
                <a:gd name="T56" fmla="*/ 7 w 197"/>
                <a:gd name="T57" fmla="*/ 206 h 207"/>
                <a:gd name="T58" fmla="*/ 11 w 197"/>
                <a:gd name="T59" fmla="*/ 202 h 207"/>
                <a:gd name="T60" fmla="*/ 15 w 197"/>
                <a:gd name="T61" fmla="*/ 198 h 207"/>
                <a:gd name="T62" fmla="*/ 21 w 197"/>
                <a:gd name="T63" fmla="*/ 194 h 207"/>
                <a:gd name="T64" fmla="*/ 26 w 197"/>
                <a:gd name="T65" fmla="*/ 190 h 207"/>
                <a:gd name="T66" fmla="*/ 32 w 197"/>
                <a:gd name="T67" fmla="*/ 185 h 207"/>
                <a:gd name="T68" fmla="*/ 40 w 197"/>
                <a:gd name="T69" fmla="*/ 179 h 207"/>
                <a:gd name="T70" fmla="*/ 45 w 197"/>
                <a:gd name="T71" fmla="*/ 173 h 207"/>
                <a:gd name="T72" fmla="*/ 53 w 197"/>
                <a:gd name="T73" fmla="*/ 168 h 207"/>
                <a:gd name="T74" fmla="*/ 61 w 197"/>
                <a:gd name="T75" fmla="*/ 160 h 207"/>
                <a:gd name="T76" fmla="*/ 68 w 197"/>
                <a:gd name="T77" fmla="*/ 154 h 207"/>
                <a:gd name="T78" fmla="*/ 76 w 197"/>
                <a:gd name="T79" fmla="*/ 147 h 207"/>
                <a:gd name="T80" fmla="*/ 83 w 197"/>
                <a:gd name="T81" fmla="*/ 141 h 207"/>
                <a:gd name="T82" fmla="*/ 93 w 197"/>
                <a:gd name="T83" fmla="*/ 133 h 207"/>
                <a:gd name="T84" fmla="*/ 100 w 197"/>
                <a:gd name="T85" fmla="*/ 126 h 207"/>
                <a:gd name="T86" fmla="*/ 108 w 197"/>
                <a:gd name="T87" fmla="*/ 118 h 207"/>
                <a:gd name="T88" fmla="*/ 118 w 197"/>
                <a:gd name="T89" fmla="*/ 112 h 207"/>
                <a:gd name="T90" fmla="*/ 125 w 197"/>
                <a:gd name="T91" fmla="*/ 105 h 207"/>
                <a:gd name="T92" fmla="*/ 133 w 197"/>
                <a:gd name="T93" fmla="*/ 99 h 207"/>
                <a:gd name="T94" fmla="*/ 138 w 197"/>
                <a:gd name="T95" fmla="*/ 91 h 207"/>
                <a:gd name="T96" fmla="*/ 148 w 197"/>
                <a:gd name="T97" fmla="*/ 84 h 207"/>
                <a:gd name="T98" fmla="*/ 154 w 197"/>
                <a:gd name="T99" fmla="*/ 78 h 207"/>
                <a:gd name="T100" fmla="*/ 161 w 197"/>
                <a:gd name="T101" fmla="*/ 72 h 207"/>
                <a:gd name="T102" fmla="*/ 167 w 197"/>
                <a:gd name="T103" fmla="*/ 67 h 207"/>
                <a:gd name="T104" fmla="*/ 173 w 197"/>
                <a:gd name="T105" fmla="*/ 63 h 207"/>
                <a:gd name="T106" fmla="*/ 178 w 197"/>
                <a:gd name="T107" fmla="*/ 57 h 207"/>
                <a:gd name="T108" fmla="*/ 182 w 197"/>
                <a:gd name="T109" fmla="*/ 53 h 207"/>
                <a:gd name="T110" fmla="*/ 186 w 197"/>
                <a:gd name="T111" fmla="*/ 50 h 207"/>
                <a:gd name="T112" fmla="*/ 192 w 197"/>
                <a:gd name="T113" fmla="*/ 48 h 207"/>
                <a:gd name="T114" fmla="*/ 196 w 197"/>
                <a:gd name="T115" fmla="*/ 42 h 207"/>
                <a:gd name="T116" fmla="*/ 197 w 197"/>
                <a:gd name="T117" fmla="*/ 42 h 207"/>
                <a:gd name="T118" fmla="*/ 182 w 197"/>
                <a:gd name="T119" fmla="*/ 0 h 207"/>
                <a:gd name="T120" fmla="*/ 182 w 197"/>
                <a:gd name="T121"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207">
                  <a:moveTo>
                    <a:pt x="182" y="0"/>
                  </a:moveTo>
                  <a:lnTo>
                    <a:pt x="175" y="6"/>
                  </a:lnTo>
                  <a:lnTo>
                    <a:pt x="167" y="14"/>
                  </a:lnTo>
                  <a:lnTo>
                    <a:pt x="161" y="19"/>
                  </a:lnTo>
                  <a:lnTo>
                    <a:pt x="154" y="27"/>
                  </a:lnTo>
                  <a:lnTo>
                    <a:pt x="144" y="34"/>
                  </a:lnTo>
                  <a:lnTo>
                    <a:pt x="137" y="44"/>
                  </a:lnTo>
                  <a:lnTo>
                    <a:pt x="129" y="52"/>
                  </a:lnTo>
                  <a:lnTo>
                    <a:pt x="121" y="61"/>
                  </a:lnTo>
                  <a:lnTo>
                    <a:pt x="112" y="71"/>
                  </a:lnTo>
                  <a:lnTo>
                    <a:pt x="102" y="80"/>
                  </a:lnTo>
                  <a:lnTo>
                    <a:pt x="95" y="88"/>
                  </a:lnTo>
                  <a:lnTo>
                    <a:pt x="87" y="99"/>
                  </a:lnTo>
                  <a:lnTo>
                    <a:pt x="78" y="109"/>
                  </a:lnTo>
                  <a:lnTo>
                    <a:pt x="70" y="116"/>
                  </a:lnTo>
                  <a:lnTo>
                    <a:pt x="62" y="126"/>
                  </a:lnTo>
                  <a:lnTo>
                    <a:pt x="55" y="137"/>
                  </a:lnTo>
                  <a:lnTo>
                    <a:pt x="47" y="145"/>
                  </a:lnTo>
                  <a:lnTo>
                    <a:pt x="40" y="152"/>
                  </a:lnTo>
                  <a:lnTo>
                    <a:pt x="34" y="160"/>
                  </a:lnTo>
                  <a:lnTo>
                    <a:pt x="28" y="169"/>
                  </a:lnTo>
                  <a:lnTo>
                    <a:pt x="23" y="175"/>
                  </a:lnTo>
                  <a:lnTo>
                    <a:pt x="17" y="181"/>
                  </a:lnTo>
                  <a:lnTo>
                    <a:pt x="11" y="187"/>
                  </a:lnTo>
                  <a:lnTo>
                    <a:pt x="9" y="194"/>
                  </a:lnTo>
                  <a:lnTo>
                    <a:pt x="4" y="202"/>
                  </a:lnTo>
                  <a:lnTo>
                    <a:pt x="0" y="207"/>
                  </a:lnTo>
                  <a:lnTo>
                    <a:pt x="2" y="207"/>
                  </a:lnTo>
                  <a:lnTo>
                    <a:pt x="7" y="206"/>
                  </a:lnTo>
                  <a:lnTo>
                    <a:pt x="11" y="202"/>
                  </a:lnTo>
                  <a:lnTo>
                    <a:pt x="15" y="198"/>
                  </a:lnTo>
                  <a:lnTo>
                    <a:pt x="21" y="194"/>
                  </a:lnTo>
                  <a:lnTo>
                    <a:pt x="26" y="190"/>
                  </a:lnTo>
                  <a:lnTo>
                    <a:pt x="32" y="185"/>
                  </a:lnTo>
                  <a:lnTo>
                    <a:pt x="40" y="179"/>
                  </a:lnTo>
                  <a:lnTo>
                    <a:pt x="45" y="173"/>
                  </a:lnTo>
                  <a:lnTo>
                    <a:pt x="53" y="168"/>
                  </a:lnTo>
                  <a:lnTo>
                    <a:pt x="61" y="160"/>
                  </a:lnTo>
                  <a:lnTo>
                    <a:pt x="68" y="154"/>
                  </a:lnTo>
                  <a:lnTo>
                    <a:pt x="76" y="147"/>
                  </a:lnTo>
                  <a:lnTo>
                    <a:pt x="83" y="141"/>
                  </a:lnTo>
                  <a:lnTo>
                    <a:pt x="93" y="133"/>
                  </a:lnTo>
                  <a:lnTo>
                    <a:pt x="100" y="126"/>
                  </a:lnTo>
                  <a:lnTo>
                    <a:pt x="108" y="118"/>
                  </a:lnTo>
                  <a:lnTo>
                    <a:pt x="118" y="112"/>
                  </a:lnTo>
                  <a:lnTo>
                    <a:pt x="125" y="105"/>
                  </a:lnTo>
                  <a:lnTo>
                    <a:pt x="133" y="99"/>
                  </a:lnTo>
                  <a:lnTo>
                    <a:pt x="138" y="91"/>
                  </a:lnTo>
                  <a:lnTo>
                    <a:pt x="148" y="84"/>
                  </a:lnTo>
                  <a:lnTo>
                    <a:pt x="154" y="78"/>
                  </a:lnTo>
                  <a:lnTo>
                    <a:pt x="161" y="72"/>
                  </a:lnTo>
                  <a:lnTo>
                    <a:pt x="167" y="67"/>
                  </a:lnTo>
                  <a:lnTo>
                    <a:pt x="173" y="63"/>
                  </a:lnTo>
                  <a:lnTo>
                    <a:pt x="178" y="57"/>
                  </a:lnTo>
                  <a:lnTo>
                    <a:pt x="182" y="53"/>
                  </a:lnTo>
                  <a:lnTo>
                    <a:pt x="186" y="50"/>
                  </a:lnTo>
                  <a:lnTo>
                    <a:pt x="192" y="48"/>
                  </a:lnTo>
                  <a:lnTo>
                    <a:pt x="196" y="42"/>
                  </a:lnTo>
                  <a:lnTo>
                    <a:pt x="197" y="42"/>
                  </a:lnTo>
                  <a:lnTo>
                    <a:pt x="182" y="0"/>
                  </a:lnTo>
                  <a:lnTo>
                    <a:pt x="182"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1" name="Freeform 95"/>
            <p:cNvSpPr>
              <a:spLocks/>
            </p:cNvSpPr>
            <p:nvPr/>
          </p:nvSpPr>
          <p:spPr bwMode="auto">
            <a:xfrm>
              <a:off x="4190" y="1574"/>
              <a:ext cx="74" cy="81"/>
            </a:xfrm>
            <a:custGeom>
              <a:avLst/>
              <a:gdLst>
                <a:gd name="T0" fmla="*/ 69 w 149"/>
                <a:gd name="T1" fmla="*/ 6 h 164"/>
                <a:gd name="T2" fmla="*/ 61 w 149"/>
                <a:gd name="T3" fmla="*/ 17 h 164"/>
                <a:gd name="T4" fmla="*/ 54 w 149"/>
                <a:gd name="T5" fmla="*/ 31 h 164"/>
                <a:gd name="T6" fmla="*/ 46 w 149"/>
                <a:gd name="T7" fmla="*/ 46 h 164"/>
                <a:gd name="T8" fmla="*/ 40 w 149"/>
                <a:gd name="T9" fmla="*/ 59 h 164"/>
                <a:gd name="T10" fmla="*/ 33 w 149"/>
                <a:gd name="T11" fmla="*/ 74 h 164"/>
                <a:gd name="T12" fmla="*/ 25 w 149"/>
                <a:gd name="T13" fmla="*/ 88 h 164"/>
                <a:gd name="T14" fmla="*/ 19 w 149"/>
                <a:gd name="T15" fmla="*/ 101 h 164"/>
                <a:gd name="T16" fmla="*/ 14 w 149"/>
                <a:gd name="T17" fmla="*/ 114 h 164"/>
                <a:gd name="T18" fmla="*/ 8 w 149"/>
                <a:gd name="T19" fmla="*/ 126 h 164"/>
                <a:gd name="T20" fmla="*/ 4 w 149"/>
                <a:gd name="T21" fmla="*/ 141 h 164"/>
                <a:gd name="T22" fmla="*/ 0 w 149"/>
                <a:gd name="T23" fmla="*/ 156 h 164"/>
                <a:gd name="T24" fmla="*/ 6 w 149"/>
                <a:gd name="T25" fmla="*/ 164 h 164"/>
                <a:gd name="T26" fmla="*/ 14 w 149"/>
                <a:gd name="T27" fmla="*/ 162 h 164"/>
                <a:gd name="T28" fmla="*/ 23 w 149"/>
                <a:gd name="T29" fmla="*/ 158 h 164"/>
                <a:gd name="T30" fmla="*/ 33 w 149"/>
                <a:gd name="T31" fmla="*/ 154 h 164"/>
                <a:gd name="T32" fmla="*/ 44 w 149"/>
                <a:gd name="T33" fmla="*/ 149 h 164"/>
                <a:gd name="T34" fmla="*/ 57 w 149"/>
                <a:gd name="T35" fmla="*/ 143 h 164"/>
                <a:gd name="T36" fmla="*/ 73 w 149"/>
                <a:gd name="T37" fmla="*/ 135 h 164"/>
                <a:gd name="T38" fmla="*/ 86 w 149"/>
                <a:gd name="T39" fmla="*/ 128 h 164"/>
                <a:gd name="T40" fmla="*/ 99 w 149"/>
                <a:gd name="T41" fmla="*/ 120 h 164"/>
                <a:gd name="T42" fmla="*/ 113 w 149"/>
                <a:gd name="T43" fmla="*/ 114 h 164"/>
                <a:gd name="T44" fmla="*/ 124 w 149"/>
                <a:gd name="T45" fmla="*/ 107 h 164"/>
                <a:gd name="T46" fmla="*/ 135 w 149"/>
                <a:gd name="T47" fmla="*/ 101 h 164"/>
                <a:gd name="T48" fmla="*/ 145 w 149"/>
                <a:gd name="T49" fmla="*/ 95 h 164"/>
                <a:gd name="T50" fmla="*/ 149 w 149"/>
                <a:gd name="T51" fmla="*/ 90 h 164"/>
                <a:gd name="T52" fmla="*/ 133 w 149"/>
                <a:gd name="T53" fmla="*/ 97 h 164"/>
                <a:gd name="T54" fmla="*/ 118 w 149"/>
                <a:gd name="T55" fmla="*/ 101 h 164"/>
                <a:gd name="T56" fmla="*/ 109 w 149"/>
                <a:gd name="T57" fmla="*/ 105 h 164"/>
                <a:gd name="T58" fmla="*/ 94 w 149"/>
                <a:gd name="T59" fmla="*/ 111 h 164"/>
                <a:gd name="T60" fmla="*/ 78 w 149"/>
                <a:gd name="T61" fmla="*/ 116 h 164"/>
                <a:gd name="T62" fmla="*/ 69 w 149"/>
                <a:gd name="T63" fmla="*/ 120 h 164"/>
                <a:gd name="T64" fmla="*/ 56 w 149"/>
                <a:gd name="T65" fmla="*/ 124 h 164"/>
                <a:gd name="T66" fmla="*/ 44 w 149"/>
                <a:gd name="T67" fmla="*/ 130 h 164"/>
                <a:gd name="T68" fmla="*/ 73 w 149"/>
                <a:gd name="T6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9" h="164">
                  <a:moveTo>
                    <a:pt x="73" y="0"/>
                  </a:moveTo>
                  <a:lnTo>
                    <a:pt x="69" y="6"/>
                  </a:lnTo>
                  <a:lnTo>
                    <a:pt x="65" y="12"/>
                  </a:lnTo>
                  <a:lnTo>
                    <a:pt x="61" y="17"/>
                  </a:lnTo>
                  <a:lnTo>
                    <a:pt x="59" y="25"/>
                  </a:lnTo>
                  <a:lnTo>
                    <a:pt x="54" y="31"/>
                  </a:lnTo>
                  <a:lnTo>
                    <a:pt x="52" y="38"/>
                  </a:lnTo>
                  <a:lnTo>
                    <a:pt x="46" y="46"/>
                  </a:lnTo>
                  <a:lnTo>
                    <a:pt x="44" y="52"/>
                  </a:lnTo>
                  <a:lnTo>
                    <a:pt x="40" y="59"/>
                  </a:lnTo>
                  <a:lnTo>
                    <a:pt x="37" y="67"/>
                  </a:lnTo>
                  <a:lnTo>
                    <a:pt x="33" y="74"/>
                  </a:lnTo>
                  <a:lnTo>
                    <a:pt x="29" y="82"/>
                  </a:lnTo>
                  <a:lnTo>
                    <a:pt x="25" y="88"/>
                  </a:lnTo>
                  <a:lnTo>
                    <a:pt x="23" y="95"/>
                  </a:lnTo>
                  <a:lnTo>
                    <a:pt x="19" y="101"/>
                  </a:lnTo>
                  <a:lnTo>
                    <a:pt x="18" y="109"/>
                  </a:lnTo>
                  <a:lnTo>
                    <a:pt x="14" y="114"/>
                  </a:lnTo>
                  <a:lnTo>
                    <a:pt x="10" y="120"/>
                  </a:lnTo>
                  <a:lnTo>
                    <a:pt x="8" y="126"/>
                  </a:lnTo>
                  <a:lnTo>
                    <a:pt x="6" y="131"/>
                  </a:lnTo>
                  <a:lnTo>
                    <a:pt x="4" y="141"/>
                  </a:lnTo>
                  <a:lnTo>
                    <a:pt x="2" y="150"/>
                  </a:lnTo>
                  <a:lnTo>
                    <a:pt x="0" y="156"/>
                  </a:lnTo>
                  <a:lnTo>
                    <a:pt x="2" y="162"/>
                  </a:lnTo>
                  <a:lnTo>
                    <a:pt x="6" y="164"/>
                  </a:lnTo>
                  <a:lnTo>
                    <a:pt x="12" y="164"/>
                  </a:lnTo>
                  <a:lnTo>
                    <a:pt x="14" y="162"/>
                  </a:lnTo>
                  <a:lnTo>
                    <a:pt x="18" y="160"/>
                  </a:lnTo>
                  <a:lnTo>
                    <a:pt x="23" y="158"/>
                  </a:lnTo>
                  <a:lnTo>
                    <a:pt x="29" y="156"/>
                  </a:lnTo>
                  <a:lnTo>
                    <a:pt x="33" y="154"/>
                  </a:lnTo>
                  <a:lnTo>
                    <a:pt x="38" y="152"/>
                  </a:lnTo>
                  <a:lnTo>
                    <a:pt x="44" y="149"/>
                  </a:lnTo>
                  <a:lnTo>
                    <a:pt x="52" y="147"/>
                  </a:lnTo>
                  <a:lnTo>
                    <a:pt x="57" y="143"/>
                  </a:lnTo>
                  <a:lnTo>
                    <a:pt x="65" y="139"/>
                  </a:lnTo>
                  <a:lnTo>
                    <a:pt x="73" y="135"/>
                  </a:lnTo>
                  <a:lnTo>
                    <a:pt x="78" y="131"/>
                  </a:lnTo>
                  <a:lnTo>
                    <a:pt x="86" y="128"/>
                  </a:lnTo>
                  <a:lnTo>
                    <a:pt x="94" y="124"/>
                  </a:lnTo>
                  <a:lnTo>
                    <a:pt x="99" y="120"/>
                  </a:lnTo>
                  <a:lnTo>
                    <a:pt x="107" y="118"/>
                  </a:lnTo>
                  <a:lnTo>
                    <a:pt x="113" y="114"/>
                  </a:lnTo>
                  <a:lnTo>
                    <a:pt x="118" y="111"/>
                  </a:lnTo>
                  <a:lnTo>
                    <a:pt x="124" y="107"/>
                  </a:lnTo>
                  <a:lnTo>
                    <a:pt x="132" y="103"/>
                  </a:lnTo>
                  <a:lnTo>
                    <a:pt x="135" y="101"/>
                  </a:lnTo>
                  <a:lnTo>
                    <a:pt x="141" y="97"/>
                  </a:lnTo>
                  <a:lnTo>
                    <a:pt x="145" y="95"/>
                  </a:lnTo>
                  <a:lnTo>
                    <a:pt x="149" y="93"/>
                  </a:lnTo>
                  <a:lnTo>
                    <a:pt x="149" y="90"/>
                  </a:lnTo>
                  <a:lnTo>
                    <a:pt x="141" y="93"/>
                  </a:lnTo>
                  <a:lnTo>
                    <a:pt x="133" y="97"/>
                  </a:lnTo>
                  <a:lnTo>
                    <a:pt x="124" y="101"/>
                  </a:lnTo>
                  <a:lnTo>
                    <a:pt x="118" y="101"/>
                  </a:lnTo>
                  <a:lnTo>
                    <a:pt x="114" y="103"/>
                  </a:lnTo>
                  <a:lnTo>
                    <a:pt x="109" y="105"/>
                  </a:lnTo>
                  <a:lnTo>
                    <a:pt x="103" y="109"/>
                  </a:lnTo>
                  <a:lnTo>
                    <a:pt x="94" y="111"/>
                  </a:lnTo>
                  <a:lnTo>
                    <a:pt x="84" y="116"/>
                  </a:lnTo>
                  <a:lnTo>
                    <a:pt x="78" y="116"/>
                  </a:lnTo>
                  <a:lnTo>
                    <a:pt x="73" y="118"/>
                  </a:lnTo>
                  <a:lnTo>
                    <a:pt x="69" y="120"/>
                  </a:lnTo>
                  <a:lnTo>
                    <a:pt x="65" y="122"/>
                  </a:lnTo>
                  <a:lnTo>
                    <a:pt x="56" y="124"/>
                  </a:lnTo>
                  <a:lnTo>
                    <a:pt x="50" y="128"/>
                  </a:lnTo>
                  <a:lnTo>
                    <a:pt x="44" y="130"/>
                  </a:lnTo>
                  <a:lnTo>
                    <a:pt x="73" y="0"/>
                  </a:lnTo>
                  <a:lnTo>
                    <a:pt x="73"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2" name="Freeform 96"/>
            <p:cNvSpPr>
              <a:spLocks/>
            </p:cNvSpPr>
            <p:nvPr/>
          </p:nvSpPr>
          <p:spPr bwMode="auto">
            <a:xfrm>
              <a:off x="4394" y="1346"/>
              <a:ext cx="133" cy="215"/>
            </a:xfrm>
            <a:custGeom>
              <a:avLst/>
              <a:gdLst>
                <a:gd name="T0" fmla="*/ 10 w 266"/>
                <a:gd name="T1" fmla="*/ 418 h 430"/>
                <a:gd name="T2" fmla="*/ 32 w 266"/>
                <a:gd name="T3" fmla="*/ 397 h 430"/>
                <a:gd name="T4" fmla="*/ 50 w 266"/>
                <a:gd name="T5" fmla="*/ 382 h 430"/>
                <a:gd name="T6" fmla="*/ 67 w 266"/>
                <a:gd name="T7" fmla="*/ 369 h 430"/>
                <a:gd name="T8" fmla="*/ 82 w 266"/>
                <a:gd name="T9" fmla="*/ 355 h 430"/>
                <a:gd name="T10" fmla="*/ 99 w 266"/>
                <a:gd name="T11" fmla="*/ 342 h 430"/>
                <a:gd name="T12" fmla="*/ 116 w 266"/>
                <a:gd name="T13" fmla="*/ 327 h 430"/>
                <a:gd name="T14" fmla="*/ 133 w 266"/>
                <a:gd name="T15" fmla="*/ 314 h 430"/>
                <a:gd name="T16" fmla="*/ 152 w 266"/>
                <a:gd name="T17" fmla="*/ 300 h 430"/>
                <a:gd name="T18" fmla="*/ 167 w 266"/>
                <a:gd name="T19" fmla="*/ 285 h 430"/>
                <a:gd name="T20" fmla="*/ 185 w 266"/>
                <a:gd name="T21" fmla="*/ 274 h 430"/>
                <a:gd name="T22" fmla="*/ 204 w 266"/>
                <a:gd name="T23" fmla="*/ 257 h 430"/>
                <a:gd name="T24" fmla="*/ 232 w 266"/>
                <a:gd name="T25" fmla="*/ 234 h 430"/>
                <a:gd name="T26" fmla="*/ 253 w 266"/>
                <a:gd name="T27" fmla="*/ 215 h 430"/>
                <a:gd name="T28" fmla="*/ 266 w 266"/>
                <a:gd name="T29" fmla="*/ 199 h 430"/>
                <a:gd name="T30" fmla="*/ 262 w 266"/>
                <a:gd name="T31" fmla="*/ 180 h 430"/>
                <a:gd name="T32" fmla="*/ 261 w 266"/>
                <a:gd name="T33" fmla="*/ 160 h 430"/>
                <a:gd name="T34" fmla="*/ 257 w 266"/>
                <a:gd name="T35" fmla="*/ 131 h 430"/>
                <a:gd name="T36" fmla="*/ 257 w 266"/>
                <a:gd name="T37" fmla="*/ 104 h 430"/>
                <a:gd name="T38" fmla="*/ 253 w 266"/>
                <a:gd name="T39" fmla="*/ 76 h 430"/>
                <a:gd name="T40" fmla="*/ 249 w 266"/>
                <a:gd name="T41" fmla="*/ 47 h 430"/>
                <a:gd name="T42" fmla="*/ 247 w 266"/>
                <a:gd name="T43" fmla="*/ 25 h 430"/>
                <a:gd name="T44" fmla="*/ 245 w 266"/>
                <a:gd name="T45" fmla="*/ 7 h 430"/>
                <a:gd name="T46" fmla="*/ 243 w 266"/>
                <a:gd name="T47" fmla="*/ 0 h 430"/>
                <a:gd name="T48" fmla="*/ 243 w 266"/>
                <a:gd name="T49" fmla="*/ 11 h 430"/>
                <a:gd name="T50" fmla="*/ 242 w 266"/>
                <a:gd name="T51" fmla="*/ 26 h 430"/>
                <a:gd name="T52" fmla="*/ 242 w 266"/>
                <a:gd name="T53" fmla="*/ 47 h 430"/>
                <a:gd name="T54" fmla="*/ 242 w 266"/>
                <a:gd name="T55" fmla="*/ 68 h 430"/>
                <a:gd name="T56" fmla="*/ 240 w 266"/>
                <a:gd name="T57" fmla="*/ 93 h 430"/>
                <a:gd name="T58" fmla="*/ 240 w 266"/>
                <a:gd name="T59" fmla="*/ 116 h 430"/>
                <a:gd name="T60" fmla="*/ 238 w 266"/>
                <a:gd name="T61" fmla="*/ 141 h 430"/>
                <a:gd name="T62" fmla="*/ 238 w 266"/>
                <a:gd name="T63" fmla="*/ 160 h 430"/>
                <a:gd name="T64" fmla="*/ 236 w 266"/>
                <a:gd name="T65" fmla="*/ 177 h 430"/>
                <a:gd name="T66" fmla="*/ 236 w 266"/>
                <a:gd name="T67" fmla="*/ 188 h 430"/>
                <a:gd name="T68" fmla="*/ 228 w 266"/>
                <a:gd name="T69" fmla="*/ 198 h 430"/>
                <a:gd name="T70" fmla="*/ 215 w 266"/>
                <a:gd name="T71" fmla="*/ 211 h 430"/>
                <a:gd name="T72" fmla="*/ 196 w 266"/>
                <a:gd name="T73" fmla="*/ 228 h 430"/>
                <a:gd name="T74" fmla="*/ 173 w 266"/>
                <a:gd name="T75" fmla="*/ 249 h 430"/>
                <a:gd name="T76" fmla="*/ 150 w 266"/>
                <a:gd name="T77" fmla="*/ 274 h 430"/>
                <a:gd name="T78" fmla="*/ 126 w 266"/>
                <a:gd name="T79" fmla="*/ 295 h 430"/>
                <a:gd name="T80" fmla="*/ 101 w 266"/>
                <a:gd name="T81" fmla="*/ 317 h 430"/>
                <a:gd name="T82" fmla="*/ 82 w 266"/>
                <a:gd name="T83" fmla="*/ 336 h 430"/>
                <a:gd name="T84" fmla="*/ 67 w 266"/>
                <a:gd name="T85" fmla="*/ 352 h 430"/>
                <a:gd name="T86" fmla="*/ 48 w 266"/>
                <a:gd name="T87" fmla="*/ 367 h 430"/>
                <a:gd name="T88" fmla="*/ 31 w 266"/>
                <a:gd name="T89" fmla="*/ 386 h 430"/>
                <a:gd name="T90" fmla="*/ 15 w 266"/>
                <a:gd name="T91" fmla="*/ 405 h 430"/>
                <a:gd name="T92" fmla="*/ 6 w 266"/>
                <a:gd name="T93" fmla="*/ 420 h 430"/>
                <a:gd name="T94" fmla="*/ 0 w 266"/>
                <a:gd name="T95" fmla="*/ 43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6" h="430">
                  <a:moveTo>
                    <a:pt x="0" y="430"/>
                  </a:moveTo>
                  <a:lnTo>
                    <a:pt x="4" y="424"/>
                  </a:lnTo>
                  <a:lnTo>
                    <a:pt x="10" y="418"/>
                  </a:lnTo>
                  <a:lnTo>
                    <a:pt x="15" y="412"/>
                  </a:lnTo>
                  <a:lnTo>
                    <a:pt x="25" y="407"/>
                  </a:lnTo>
                  <a:lnTo>
                    <a:pt x="32" y="397"/>
                  </a:lnTo>
                  <a:lnTo>
                    <a:pt x="40" y="390"/>
                  </a:lnTo>
                  <a:lnTo>
                    <a:pt x="46" y="386"/>
                  </a:lnTo>
                  <a:lnTo>
                    <a:pt x="50" y="382"/>
                  </a:lnTo>
                  <a:lnTo>
                    <a:pt x="55" y="378"/>
                  </a:lnTo>
                  <a:lnTo>
                    <a:pt x="61" y="374"/>
                  </a:lnTo>
                  <a:lnTo>
                    <a:pt x="67" y="369"/>
                  </a:lnTo>
                  <a:lnTo>
                    <a:pt x="71" y="365"/>
                  </a:lnTo>
                  <a:lnTo>
                    <a:pt x="76" y="359"/>
                  </a:lnTo>
                  <a:lnTo>
                    <a:pt x="82" y="355"/>
                  </a:lnTo>
                  <a:lnTo>
                    <a:pt x="88" y="350"/>
                  </a:lnTo>
                  <a:lnTo>
                    <a:pt x="93" y="346"/>
                  </a:lnTo>
                  <a:lnTo>
                    <a:pt x="99" y="342"/>
                  </a:lnTo>
                  <a:lnTo>
                    <a:pt x="105" y="338"/>
                  </a:lnTo>
                  <a:lnTo>
                    <a:pt x="110" y="333"/>
                  </a:lnTo>
                  <a:lnTo>
                    <a:pt x="116" y="327"/>
                  </a:lnTo>
                  <a:lnTo>
                    <a:pt x="122" y="323"/>
                  </a:lnTo>
                  <a:lnTo>
                    <a:pt x="128" y="319"/>
                  </a:lnTo>
                  <a:lnTo>
                    <a:pt x="133" y="314"/>
                  </a:lnTo>
                  <a:lnTo>
                    <a:pt x="139" y="310"/>
                  </a:lnTo>
                  <a:lnTo>
                    <a:pt x="145" y="304"/>
                  </a:lnTo>
                  <a:lnTo>
                    <a:pt x="152" y="300"/>
                  </a:lnTo>
                  <a:lnTo>
                    <a:pt x="156" y="295"/>
                  </a:lnTo>
                  <a:lnTo>
                    <a:pt x="162" y="291"/>
                  </a:lnTo>
                  <a:lnTo>
                    <a:pt x="167" y="285"/>
                  </a:lnTo>
                  <a:lnTo>
                    <a:pt x="173" y="281"/>
                  </a:lnTo>
                  <a:lnTo>
                    <a:pt x="179" y="277"/>
                  </a:lnTo>
                  <a:lnTo>
                    <a:pt x="185" y="274"/>
                  </a:lnTo>
                  <a:lnTo>
                    <a:pt x="190" y="268"/>
                  </a:lnTo>
                  <a:lnTo>
                    <a:pt x="194" y="264"/>
                  </a:lnTo>
                  <a:lnTo>
                    <a:pt x="204" y="257"/>
                  </a:lnTo>
                  <a:lnTo>
                    <a:pt x="215" y="247"/>
                  </a:lnTo>
                  <a:lnTo>
                    <a:pt x="223" y="241"/>
                  </a:lnTo>
                  <a:lnTo>
                    <a:pt x="232" y="234"/>
                  </a:lnTo>
                  <a:lnTo>
                    <a:pt x="240" y="226"/>
                  </a:lnTo>
                  <a:lnTo>
                    <a:pt x="247" y="220"/>
                  </a:lnTo>
                  <a:lnTo>
                    <a:pt x="253" y="215"/>
                  </a:lnTo>
                  <a:lnTo>
                    <a:pt x="257" y="211"/>
                  </a:lnTo>
                  <a:lnTo>
                    <a:pt x="264" y="203"/>
                  </a:lnTo>
                  <a:lnTo>
                    <a:pt x="266" y="199"/>
                  </a:lnTo>
                  <a:lnTo>
                    <a:pt x="264" y="194"/>
                  </a:lnTo>
                  <a:lnTo>
                    <a:pt x="264" y="186"/>
                  </a:lnTo>
                  <a:lnTo>
                    <a:pt x="262" y="180"/>
                  </a:lnTo>
                  <a:lnTo>
                    <a:pt x="262" y="173"/>
                  </a:lnTo>
                  <a:lnTo>
                    <a:pt x="261" y="165"/>
                  </a:lnTo>
                  <a:lnTo>
                    <a:pt x="261" y="160"/>
                  </a:lnTo>
                  <a:lnTo>
                    <a:pt x="259" y="150"/>
                  </a:lnTo>
                  <a:lnTo>
                    <a:pt x="259" y="141"/>
                  </a:lnTo>
                  <a:lnTo>
                    <a:pt x="257" y="131"/>
                  </a:lnTo>
                  <a:lnTo>
                    <a:pt x="257" y="123"/>
                  </a:lnTo>
                  <a:lnTo>
                    <a:pt x="257" y="114"/>
                  </a:lnTo>
                  <a:lnTo>
                    <a:pt x="257" y="104"/>
                  </a:lnTo>
                  <a:lnTo>
                    <a:pt x="255" y="93"/>
                  </a:lnTo>
                  <a:lnTo>
                    <a:pt x="255" y="85"/>
                  </a:lnTo>
                  <a:lnTo>
                    <a:pt x="253" y="76"/>
                  </a:lnTo>
                  <a:lnTo>
                    <a:pt x="251" y="66"/>
                  </a:lnTo>
                  <a:lnTo>
                    <a:pt x="251" y="55"/>
                  </a:lnTo>
                  <a:lnTo>
                    <a:pt x="249" y="47"/>
                  </a:lnTo>
                  <a:lnTo>
                    <a:pt x="249" y="40"/>
                  </a:lnTo>
                  <a:lnTo>
                    <a:pt x="247" y="32"/>
                  </a:lnTo>
                  <a:lnTo>
                    <a:pt x="247" y="25"/>
                  </a:lnTo>
                  <a:lnTo>
                    <a:pt x="247" y="19"/>
                  </a:lnTo>
                  <a:lnTo>
                    <a:pt x="245" y="13"/>
                  </a:lnTo>
                  <a:lnTo>
                    <a:pt x="245" y="7"/>
                  </a:lnTo>
                  <a:lnTo>
                    <a:pt x="243" y="4"/>
                  </a:lnTo>
                  <a:lnTo>
                    <a:pt x="243" y="2"/>
                  </a:lnTo>
                  <a:lnTo>
                    <a:pt x="243" y="0"/>
                  </a:lnTo>
                  <a:lnTo>
                    <a:pt x="243" y="4"/>
                  </a:lnTo>
                  <a:lnTo>
                    <a:pt x="243" y="7"/>
                  </a:lnTo>
                  <a:lnTo>
                    <a:pt x="243" y="11"/>
                  </a:lnTo>
                  <a:lnTo>
                    <a:pt x="243" y="15"/>
                  </a:lnTo>
                  <a:lnTo>
                    <a:pt x="243" y="21"/>
                  </a:lnTo>
                  <a:lnTo>
                    <a:pt x="242" y="26"/>
                  </a:lnTo>
                  <a:lnTo>
                    <a:pt x="242" y="32"/>
                  </a:lnTo>
                  <a:lnTo>
                    <a:pt x="242" y="38"/>
                  </a:lnTo>
                  <a:lnTo>
                    <a:pt x="242" y="47"/>
                  </a:lnTo>
                  <a:lnTo>
                    <a:pt x="242" y="53"/>
                  </a:lnTo>
                  <a:lnTo>
                    <a:pt x="242" y="61"/>
                  </a:lnTo>
                  <a:lnTo>
                    <a:pt x="242" y="68"/>
                  </a:lnTo>
                  <a:lnTo>
                    <a:pt x="242" y="76"/>
                  </a:lnTo>
                  <a:lnTo>
                    <a:pt x="240" y="84"/>
                  </a:lnTo>
                  <a:lnTo>
                    <a:pt x="240" y="93"/>
                  </a:lnTo>
                  <a:lnTo>
                    <a:pt x="240" y="101"/>
                  </a:lnTo>
                  <a:lnTo>
                    <a:pt x="240" y="110"/>
                  </a:lnTo>
                  <a:lnTo>
                    <a:pt x="240" y="116"/>
                  </a:lnTo>
                  <a:lnTo>
                    <a:pt x="240" y="123"/>
                  </a:lnTo>
                  <a:lnTo>
                    <a:pt x="238" y="131"/>
                  </a:lnTo>
                  <a:lnTo>
                    <a:pt x="238" y="141"/>
                  </a:lnTo>
                  <a:lnTo>
                    <a:pt x="238" y="146"/>
                  </a:lnTo>
                  <a:lnTo>
                    <a:pt x="238" y="152"/>
                  </a:lnTo>
                  <a:lnTo>
                    <a:pt x="238" y="160"/>
                  </a:lnTo>
                  <a:lnTo>
                    <a:pt x="238" y="167"/>
                  </a:lnTo>
                  <a:lnTo>
                    <a:pt x="236" y="171"/>
                  </a:lnTo>
                  <a:lnTo>
                    <a:pt x="236" y="177"/>
                  </a:lnTo>
                  <a:lnTo>
                    <a:pt x="236" y="180"/>
                  </a:lnTo>
                  <a:lnTo>
                    <a:pt x="236" y="184"/>
                  </a:lnTo>
                  <a:lnTo>
                    <a:pt x="236" y="188"/>
                  </a:lnTo>
                  <a:lnTo>
                    <a:pt x="236" y="192"/>
                  </a:lnTo>
                  <a:lnTo>
                    <a:pt x="234" y="192"/>
                  </a:lnTo>
                  <a:lnTo>
                    <a:pt x="228" y="198"/>
                  </a:lnTo>
                  <a:lnTo>
                    <a:pt x="223" y="201"/>
                  </a:lnTo>
                  <a:lnTo>
                    <a:pt x="221" y="205"/>
                  </a:lnTo>
                  <a:lnTo>
                    <a:pt x="215" y="211"/>
                  </a:lnTo>
                  <a:lnTo>
                    <a:pt x="209" y="217"/>
                  </a:lnTo>
                  <a:lnTo>
                    <a:pt x="202" y="222"/>
                  </a:lnTo>
                  <a:lnTo>
                    <a:pt x="196" y="228"/>
                  </a:lnTo>
                  <a:lnTo>
                    <a:pt x="188" y="234"/>
                  </a:lnTo>
                  <a:lnTo>
                    <a:pt x="181" y="241"/>
                  </a:lnTo>
                  <a:lnTo>
                    <a:pt x="173" y="249"/>
                  </a:lnTo>
                  <a:lnTo>
                    <a:pt x="166" y="257"/>
                  </a:lnTo>
                  <a:lnTo>
                    <a:pt x="158" y="264"/>
                  </a:lnTo>
                  <a:lnTo>
                    <a:pt x="150" y="274"/>
                  </a:lnTo>
                  <a:lnTo>
                    <a:pt x="143" y="281"/>
                  </a:lnTo>
                  <a:lnTo>
                    <a:pt x="133" y="287"/>
                  </a:lnTo>
                  <a:lnTo>
                    <a:pt x="126" y="295"/>
                  </a:lnTo>
                  <a:lnTo>
                    <a:pt x="118" y="304"/>
                  </a:lnTo>
                  <a:lnTo>
                    <a:pt x="109" y="310"/>
                  </a:lnTo>
                  <a:lnTo>
                    <a:pt x="101" y="317"/>
                  </a:lnTo>
                  <a:lnTo>
                    <a:pt x="95" y="323"/>
                  </a:lnTo>
                  <a:lnTo>
                    <a:pt x="90" y="331"/>
                  </a:lnTo>
                  <a:lnTo>
                    <a:pt x="82" y="336"/>
                  </a:lnTo>
                  <a:lnTo>
                    <a:pt x="76" y="342"/>
                  </a:lnTo>
                  <a:lnTo>
                    <a:pt x="71" y="346"/>
                  </a:lnTo>
                  <a:lnTo>
                    <a:pt x="67" y="352"/>
                  </a:lnTo>
                  <a:lnTo>
                    <a:pt x="59" y="357"/>
                  </a:lnTo>
                  <a:lnTo>
                    <a:pt x="55" y="363"/>
                  </a:lnTo>
                  <a:lnTo>
                    <a:pt x="48" y="367"/>
                  </a:lnTo>
                  <a:lnTo>
                    <a:pt x="40" y="376"/>
                  </a:lnTo>
                  <a:lnTo>
                    <a:pt x="34" y="380"/>
                  </a:lnTo>
                  <a:lnTo>
                    <a:pt x="31" y="386"/>
                  </a:lnTo>
                  <a:lnTo>
                    <a:pt x="25" y="393"/>
                  </a:lnTo>
                  <a:lnTo>
                    <a:pt x="21" y="399"/>
                  </a:lnTo>
                  <a:lnTo>
                    <a:pt x="15" y="405"/>
                  </a:lnTo>
                  <a:lnTo>
                    <a:pt x="12" y="409"/>
                  </a:lnTo>
                  <a:lnTo>
                    <a:pt x="8" y="414"/>
                  </a:lnTo>
                  <a:lnTo>
                    <a:pt x="6" y="420"/>
                  </a:lnTo>
                  <a:lnTo>
                    <a:pt x="0" y="428"/>
                  </a:lnTo>
                  <a:lnTo>
                    <a:pt x="0" y="430"/>
                  </a:lnTo>
                  <a:lnTo>
                    <a:pt x="0" y="4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3" name="Freeform 97"/>
            <p:cNvSpPr>
              <a:spLocks/>
            </p:cNvSpPr>
            <p:nvPr/>
          </p:nvSpPr>
          <p:spPr bwMode="auto">
            <a:xfrm>
              <a:off x="4379" y="1348"/>
              <a:ext cx="127" cy="113"/>
            </a:xfrm>
            <a:custGeom>
              <a:avLst/>
              <a:gdLst>
                <a:gd name="T0" fmla="*/ 17 w 252"/>
                <a:gd name="T1" fmla="*/ 209 h 224"/>
                <a:gd name="T2" fmla="*/ 30 w 252"/>
                <a:gd name="T3" fmla="*/ 195 h 224"/>
                <a:gd name="T4" fmla="*/ 45 w 252"/>
                <a:gd name="T5" fmla="*/ 182 h 224"/>
                <a:gd name="T6" fmla="*/ 62 w 252"/>
                <a:gd name="T7" fmla="*/ 169 h 224"/>
                <a:gd name="T8" fmla="*/ 79 w 252"/>
                <a:gd name="T9" fmla="*/ 154 h 224"/>
                <a:gd name="T10" fmla="*/ 95 w 252"/>
                <a:gd name="T11" fmla="*/ 142 h 224"/>
                <a:gd name="T12" fmla="*/ 104 w 252"/>
                <a:gd name="T13" fmla="*/ 135 h 224"/>
                <a:gd name="T14" fmla="*/ 116 w 252"/>
                <a:gd name="T15" fmla="*/ 127 h 224"/>
                <a:gd name="T16" fmla="*/ 125 w 252"/>
                <a:gd name="T17" fmla="*/ 119 h 224"/>
                <a:gd name="T18" fmla="*/ 135 w 252"/>
                <a:gd name="T19" fmla="*/ 112 h 224"/>
                <a:gd name="T20" fmla="*/ 146 w 252"/>
                <a:gd name="T21" fmla="*/ 106 h 224"/>
                <a:gd name="T22" fmla="*/ 161 w 252"/>
                <a:gd name="T23" fmla="*/ 95 h 224"/>
                <a:gd name="T24" fmla="*/ 180 w 252"/>
                <a:gd name="T25" fmla="*/ 80 h 224"/>
                <a:gd name="T26" fmla="*/ 197 w 252"/>
                <a:gd name="T27" fmla="*/ 68 h 224"/>
                <a:gd name="T28" fmla="*/ 214 w 252"/>
                <a:gd name="T29" fmla="*/ 55 h 224"/>
                <a:gd name="T30" fmla="*/ 228 w 252"/>
                <a:gd name="T31" fmla="*/ 45 h 224"/>
                <a:gd name="T32" fmla="*/ 239 w 252"/>
                <a:gd name="T33" fmla="*/ 38 h 224"/>
                <a:gd name="T34" fmla="*/ 251 w 252"/>
                <a:gd name="T35" fmla="*/ 32 h 224"/>
                <a:gd name="T36" fmla="*/ 251 w 252"/>
                <a:gd name="T37" fmla="*/ 28 h 224"/>
                <a:gd name="T38" fmla="*/ 251 w 252"/>
                <a:gd name="T39" fmla="*/ 19 h 224"/>
                <a:gd name="T40" fmla="*/ 247 w 252"/>
                <a:gd name="T41" fmla="*/ 7 h 224"/>
                <a:gd name="T42" fmla="*/ 241 w 252"/>
                <a:gd name="T43" fmla="*/ 0 h 224"/>
                <a:gd name="T44" fmla="*/ 235 w 252"/>
                <a:gd name="T45" fmla="*/ 2 h 224"/>
                <a:gd name="T46" fmla="*/ 224 w 252"/>
                <a:gd name="T47" fmla="*/ 11 h 224"/>
                <a:gd name="T48" fmla="*/ 211 w 252"/>
                <a:gd name="T49" fmla="*/ 21 h 224"/>
                <a:gd name="T50" fmla="*/ 201 w 252"/>
                <a:gd name="T51" fmla="*/ 28 h 224"/>
                <a:gd name="T52" fmla="*/ 192 w 252"/>
                <a:gd name="T53" fmla="*/ 40 h 224"/>
                <a:gd name="T54" fmla="*/ 180 w 252"/>
                <a:gd name="T55" fmla="*/ 49 h 224"/>
                <a:gd name="T56" fmla="*/ 167 w 252"/>
                <a:gd name="T57" fmla="*/ 59 h 224"/>
                <a:gd name="T58" fmla="*/ 156 w 252"/>
                <a:gd name="T59" fmla="*/ 70 h 224"/>
                <a:gd name="T60" fmla="*/ 142 w 252"/>
                <a:gd name="T61" fmla="*/ 80 h 224"/>
                <a:gd name="T62" fmla="*/ 131 w 252"/>
                <a:gd name="T63" fmla="*/ 89 h 224"/>
                <a:gd name="T64" fmla="*/ 121 w 252"/>
                <a:gd name="T65" fmla="*/ 99 h 224"/>
                <a:gd name="T66" fmla="*/ 112 w 252"/>
                <a:gd name="T67" fmla="*/ 106 h 224"/>
                <a:gd name="T68" fmla="*/ 100 w 252"/>
                <a:gd name="T69" fmla="*/ 116 h 224"/>
                <a:gd name="T70" fmla="*/ 89 w 252"/>
                <a:gd name="T71" fmla="*/ 125 h 224"/>
                <a:gd name="T72" fmla="*/ 72 w 252"/>
                <a:gd name="T73" fmla="*/ 140 h 224"/>
                <a:gd name="T74" fmla="*/ 59 w 252"/>
                <a:gd name="T75" fmla="*/ 156 h 224"/>
                <a:gd name="T76" fmla="*/ 47 w 252"/>
                <a:gd name="T77" fmla="*/ 167 h 224"/>
                <a:gd name="T78" fmla="*/ 38 w 252"/>
                <a:gd name="T79" fmla="*/ 176 h 224"/>
                <a:gd name="T80" fmla="*/ 30 w 252"/>
                <a:gd name="T81" fmla="*/ 188 h 224"/>
                <a:gd name="T82" fmla="*/ 17 w 252"/>
                <a:gd name="T83" fmla="*/ 203 h 224"/>
                <a:gd name="T84" fmla="*/ 3 w 252"/>
                <a:gd name="T85" fmla="*/ 216 h 224"/>
                <a:gd name="T86" fmla="*/ 0 w 252"/>
                <a:gd name="T87" fmla="*/ 224 h 224"/>
                <a:gd name="T88" fmla="*/ 5 w 252"/>
                <a:gd name="T89" fmla="*/ 220 h 224"/>
                <a:gd name="T90" fmla="*/ 13 w 252"/>
                <a:gd name="T91" fmla="*/ 21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13" y="213"/>
                  </a:moveTo>
                  <a:lnTo>
                    <a:pt x="17" y="209"/>
                  </a:lnTo>
                  <a:lnTo>
                    <a:pt x="24" y="203"/>
                  </a:lnTo>
                  <a:lnTo>
                    <a:pt x="30" y="195"/>
                  </a:lnTo>
                  <a:lnTo>
                    <a:pt x="38" y="190"/>
                  </a:lnTo>
                  <a:lnTo>
                    <a:pt x="45" y="182"/>
                  </a:lnTo>
                  <a:lnTo>
                    <a:pt x="53" y="176"/>
                  </a:lnTo>
                  <a:lnTo>
                    <a:pt x="62" y="169"/>
                  </a:lnTo>
                  <a:lnTo>
                    <a:pt x="72" y="163"/>
                  </a:lnTo>
                  <a:lnTo>
                    <a:pt x="79" y="154"/>
                  </a:lnTo>
                  <a:lnTo>
                    <a:pt x="91" y="146"/>
                  </a:lnTo>
                  <a:lnTo>
                    <a:pt x="95" y="142"/>
                  </a:lnTo>
                  <a:lnTo>
                    <a:pt x="100" y="140"/>
                  </a:lnTo>
                  <a:lnTo>
                    <a:pt x="104" y="135"/>
                  </a:lnTo>
                  <a:lnTo>
                    <a:pt x="110" y="133"/>
                  </a:lnTo>
                  <a:lnTo>
                    <a:pt x="116" y="127"/>
                  </a:lnTo>
                  <a:lnTo>
                    <a:pt x="121" y="123"/>
                  </a:lnTo>
                  <a:lnTo>
                    <a:pt x="125" y="119"/>
                  </a:lnTo>
                  <a:lnTo>
                    <a:pt x="131" y="116"/>
                  </a:lnTo>
                  <a:lnTo>
                    <a:pt x="135" y="112"/>
                  </a:lnTo>
                  <a:lnTo>
                    <a:pt x="140" y="110"/>
                  </a:lnTo>
                  <a:lnTo>
                    <a:pt x="146" y="106"/>
                  </a:lnTo>
                  <a:lnTo>
                    <a:pt x="152" y="102"/>
                  </a:lnTo>
                  <a:lnTo>
                    <a:pt x="161" y="95"/>
                  </a:lnTo>
                  <a:lnTo>
                    <a:pt x="171" y="87"/>
                  </a:lnTo>
                  <a:lnTo>
                    <a:pt x="180" y="80"/>
                  </a:lnTo>
                  <a:lnTo>
                    <a:pt x="190" y="74"/>
                  </a:lnTo>
                  <a:lnTo>
                    <a:pt x="197" y="68"/>
                  </a:lnTo>
                  <a:lnTo>
                    <a:pt x="207" y="61"/>
                  </a:lnTo>
                  <a:lnTo>
                    <a:pt x="214" y="55"/>
                  </a:lnTo>
                  <a:lnTo>
                    <a:pt x="222" y="51"/>
                  </a:lnTo>
                  <a:lnTo>
                    <a:pt x="228" y="45"/>
                  </a:lnTo>
                  <a:lnTo>
                    <a:pt x="233" y="42"/>
                  </a:lnTo>
                  <a:lnTo>
                    <a:pt x="239" y="38"/>
                  </a:lnTo>
                  <a:lnTo>
                    <a:pt x="245" y="36"/>
                  </a:lnTo>
                  <a:lnTo>
                    <a:pt x="251" y="32"/>
                  </a:lnTo>
                  <a:lnTo>
                    <a:pt x="252" y="30"/>
                  </a:lnTo>
                  <a:lnTo>
                    <a:pt x="251" y="28"/>
                  </a:lnTo>
                  <a:lnTo>
                    <a:pt x="251" y="24"/>
                  </a:lnTo>
                  <a:lnTo>
                    <a:pt x="251" y="19"/>
                  </a:lnTo>
                  <a:lnTo>
                    <a:pt x="249" y="15"/>
                  </a:lnTo>
                  <a:lnTo>
                    <a:pt x="247" y="7"/>
                  </a:lnTo>
                  <a:lnTo>
                    <a:pt x="245" y="3"/>
                  </a:lnTo>
                  <a:lnTo>
                    <a:pt x="241" y="0"/>
                  </a:lnTo>
                  <a:lnTo>
                    <a:pt x="239" y="0"/>
                  </a:lnTo>
                  <a:lnTo>
                    <a:pt x="235" y="2"/>
                  </a:lnTo>
                  <a:lnTo>
                    <a:pt x="232" y="5"/>
                  </a:lnTo>
                  <a:lnTo>
                    <a:pt x="224" y="11"/>
                  </a:lnTo>
                  <a:lnTo>
                    <a:pt x="216" y="17"/>
                  </a:lnTo>
                  <a:lnTo>
                    <a:pt x="211" y="21"/>
                  </a:lnTo>
                  <a:lnTo>
                    <a:pt x="207" y="24"/>
                  </a:lnTo>
                  <a:lnTo>
                    <a:pt x="201" y="28"/>
                  </a:lnTo>
                  <a:lnTo>
                    <a:pt x="195" y="34"/>
                  </a:lnTo>
                  <a:lnTo>
                    <a:pt x="192" y="40"/>
                  </a:lnTo>
                  <a:lnTo>
                    <a:pt x="186" y="43"/>
                  </a:lnTo>
                  <a:lnTo>
                    <a:pt x="180" y="49"/>
                  </a:lnTo>
                  <a:lnTo>
                    <a:pt x="175" y="55"/>
                  </a:lnTo>
                  <a:lnTo>
                    <a:pt x="167" y="59"/>
                  </a:lnTo>
                  <a:lnTo>
                    <a:pt x="161" y="64"/>
                  </a:lnTo>
                  <a:lnTo>
                    <a:pt x="156" y="70"/>
                  </a:lnTo>
                  <a:lnTo>
                    <a:pt x="150" y="76"/>
                  </a:lnTo>
                  <a:lnTo>
                    <a:pt x="142" y="80"/>
                  </a:lnTo>
                  <a:lnTo>
                    <a:pt x="137" y="83"/>
                  </a:lnTo>
                  <a:lnTo>
                    <a:pt x="131" y="89"/>
                  </a:lnTo>
                  <a:lnTo>
                    <a:pt x="127" y="95"/>
                  </a:lnTo>
                  <a:lnTo>
                    <a:pt x="121" y="99"/>
                  </a:lnTo>
                  <a:lnTo>
                    <a:pt x="116" y="102"/>
                  </a:lnTo>
                  <a:lnTo>
                    <a:pt x="112" y="106"/>
                  </a:lnTo>
                  <a:lnTo>
                    <a:pt x="108" y="110"/>
                  </a:lnTo>
                  <a:lnTo>
                    <a:pt x="100" y="116"/>
                  </a:lnTo>
                  <a:lnTo>
                    <a:pt x="97" y="121"/>
                  </a:lnTo>
                  <a:lnTo>
                    <a:pt x="89" y="125"/>
                  </a:lnTo>
                  <a:lnTo>
                    <a:pt x="81" y="133"/>
                  </a:lnTo>
                  <a:lnTo>
                    <a:pt x="72" y="140"/>
                  </a:lnTo>
                  <a:lnTo>
                    <a:pt x="64" y="150"/>
                  </a:lnTo>
                  <a:lnTo>
                    <a:pt x="59" y="156"/>
                  </a:lnTo>
                  <a:lnTo>
                    <a:pt x="53" y="161"/>
                  </a:lnTo>
                  <a:lnTo>
                    <a:pt x="47" y="167"/>
                  </a:lnTo>
                  <a:lnTo>
                    <a:pt x="43" y="173"/>
                  </a:lnTo>
                  <a:lnTo>
                    <a:pt x="38" y="176"/>
                  </a:lnTo>
                  <a:lnTo>
                    <a:pt x="34" y="182"/>
                  </a:lnTo>
                  <a:lnTo>
                    <a:pt x="30" y="188"/>
                  </a:lnTo>
                  <a:lnTo>
                    <a:pt x="26" y="194"/>
                  </a:lnTo>
                  <a:lnTo>
                    <a:pt x="17" y="203"/>
                  </a:lnTo>
                  <a:lnTo>
                    <a:pt x="9" y="211"/>
                  </a:lnTo>
                  <a:lnTo>
                    <a:pt x="3" y="216"/>
                  </a:lnTo>
                  <a:lnTo>
                    <a:pt x="2" y="222"/>
                  </a:lnTo>
                  <a:lnTo>
                    <a:pt x="0" y="224"/>
                  </a:lnTo>
                  <a:lnTo>
                    <a:pt x="2" y="224"/>
                  </a:lnTo>
                  <a:lnTo>
                    <a:pt x="5" y="220"/>
                  </a:lnTo>
                  <a:lnTo>
                    <a:pt x="13" y="213"/>
                  </a:lnTo>
                  <a:lnTo>
                    <a:pt x="13"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4" name="Freeform 98"/>
            <p:cNvSpPr>
              <a:spLocks/>
            </p:cNvSpPr>
            <p:nvPr/>
          </p:nvSpPr>
          <p:spPr bwMode="auto">
            <a:xfrm>
              <a:off x="4399" y="1430"/>
              <a:ext cx="78" cy="71"/>
            </a:xfrm>
            <a:custGeom>
              <a:avLst/>
              <a:gdLst>
                <a:gd name="T0" fmla="*/ 0 w 155"/>
                <a:gd name="T1" fmla="*/ 114 h 143"/>
                <a:gd name="T2" fmla="*/ 7 w 155"/>
                <a:gd name="T3" fmla="*/ 109 h 143"/>
                <a:gd name="T4" fmla="*/ 15 w 155"/>
                <a:gd name="T5" fmla="*/ 103 h 143"/>
                <a:gd name="T6" fmla="*/ 22 w 155"/>
                <a:gd name="T7" fmla="*/ 95 h 143"/>
                <a:gd name="T8" fmla="*/ 30 w 155"/>
                <a:gd name="T9" fmla="*/ 90 h 143"/>
                <a:gd name="T10" fmla="*/ 38 w 155"/>
                <a:gd name="T11" fmla="*/ 84 h 143"/>
                <a:gd name="T12" fmla="*/ 45 w 155"/>
                <a:gd name="T13" fmla="*/ 78 h 143"/>
                <a:gd name="T14" fmla="*/ 55 w 155"/>
                <a:gd name="T15" fmla="*/ 72 h 143"/>
                <a:gd name="T16" fmla="*/ 62 w 155"/>
                <a:gd name="T17" fmla="*/ 67 h 143"/>
                <a:gd name="T18" fmla="*/ 70 w 155"/>
                <a:gd name="T19" fmla="*/ 59 h 143"/>
                <a:gd name="T20" fmla="*/ 78 w 155"/>
                <a:gd name="T21" fmla="*/ 53 h 143"/>
                <a:gd name="T22" fmla="*/ 85 w 155"/>
                <a:gd name="T23" fmla="*/ 48 h 143"/>
                <a:gd name="T24" fmla="*/ 93 w 155"/>
                <a:gd name="T25" fmla="*/ 44 h 143"/>
                <a:gd name="T26" fmla="*/ 98 w 155"/>
                <a:gd name="T27" fmla="*/ 38 h 143"/>
                <a:gd name="T28" fmla="*/ 106 w 155"/>
                <a:gd name="T29" fmla="*/ 32 h 143"/>
                <a:gd name="T30" fmla="*/ 114 w 155"/>
                <a:gd name="T31" fmla="*/ 29 h 143"/>
                <a:gd name="T32" fmla="*/ 121 w 155"/>
                <a:gd name="T33" fmla="*/ 25 h 143"/>
                <a:gd name="T34" fmla="*/ 125 w 155"/>
                <a:gd name="T35" fmla="*/ 19 h 143"/>
                <a:gd name="T36" fmla="*/ 131 w 155"/>
                <a:gd name="T37" fmla="*/ 15 h 143"/>
                <a:gd name="T38" fmla="*/ 135 w 155"/>
                <a:gd name="T39" fmla="*/ 12 h 143"/>
                <a:gd name="T40" fmla="*/ 140 w 155"/>
                <a:gd name="T41" fmla="*/ 10 h 143"/>
                <a:gd name="T42" fmla="*/ 148 w 155"/>
                <a:gd name="T43" fmla="*/ 4 h 143"/>
                <a:gd name="T44" fmla="*/ 154 w 155"/>
                <a:gd name="T45" fmla="*/ 2 h 143"/>
                <a:gd name="T46" fmla="*/ 155 w 155"/>
                <a:gd name="T47" fmla="*/ 0 h 143"/>
                <a:gd name="T48" fmla="*/ 155 w 155"/>
                <a:gd name="T49" fmla="*/ 2 h 143"/>
                <a:gd name="T50" fmla="*/ 152 w 155"/>
                <a:gd name="T51" fmla="*/ 6 h 143"/>
                <a:gd name="T52" fmla="*/ 146 w 155"/>
                <a:gd name="T53" fmla="*/ 13 h 143"/>
                <a:gd name="T54" fmla="*/ 140 w 155"/>
                <a:gd name="T55" fmla="*/ 17 h 143"/>
                <a:gd name="T56" fmla="*/ 136 w 155"/>
                <a:gd name="T57" fmla="*/ 23 h 143"/>
                <a:gd name="T58" fmla="*/ 131 w 155"/>
                <a:gd name="T59" fmla="*/ 27 h 143"/>
                <a:gd name="T60" fmla="*/ 125 w 155"/>
                <a:gd name="T61" fmla="*/ 32 h 143"/>
                <a:gd name="T62" fmla="*/ 121 w 155"/>
                <a:gd name="T63" fmla="*/ 36 h 143"/>
                <a:gd name="T64" fmla="*/ 116 w 155"/>
                <a:gd name="T65" fmla="*/ 42 h 143"/>
                <a:gd name="T66" fmla="*/ 110 w 155"/>
                <a:gd name="T67" fmla="*/ 48 h 143"/>
                <a:gd name="T68" fmla="*/ 106 w 155"/>
                <a:gd name="T69" fmla="*/ 53 h 143"/>
                <a:gd name="T70" fmla="*/ 100 w 155"/>
                <a:gd name="T71" fmla="*/ 57 h 143"/>
                <a:gd name="T72" fmla="*/ 95 w 155"/>
                <a:gd name="T73" fmla="*/ 63 h 143"/>
                <a:gd name="T74" fmla="*/ 89 w 155"/>
                <a:gd name="T75" fmla="*/ 69 h 143"/>
                <a:gd name="T76" fmla="*/ 83 w 155"/>
                <a:gd name="T77" fmla="*/ 74 h 143"/>
                <a:gd name="T78" fmla="*/ 78 w 155"/>
                <a:gd name="T79" fmla="*/ 80 h 143"/>
                <a:gd name="T80" fmla="*/ 72 w 155"/>
                <a:gd name="T81" fmla="*/ 84 h 143"/>
                <a:gd name="T82" fmla="*/ 68 w 155"/>
                <a:gd name="T83" fmla="*/ 90 h 143"/>
                <a:gd name="T84" fmla="*/ 62 w 155"/>
                <a:gd name="T85" fmla="*/ 95 h 143"/>
                <a:gd name="T86" fmla="*/ 53 w 155"/>
                <a:gd name="T87" fmla="*/ 105 h 143"/>
                <a:gd name="T88" fmla="*/ 45 w 155"/>
                <a:gd name="T89" fmla="*/ 114 h 143"/>
                <a:gd name="T90" fmla="*/ 36 w 155"/>
                <a:gd name="T91" fmla="*/ 122 h 143"/>
                <a:gd name="T92" fmla="*/ 30 w 155"/>
                <a:gd name="T93" fmla="*/ 129 h 143"/>
                <a:gd name="T94" fmla="*/ 24 w 155"/>
                <a:gd name="T95" fmla="*/ 135 h 143"/>
                <a:gd name="T96" fmla="*/ 20 w 155"/>
                <a:gd name="T97" fmla="*/ 139 h 143"/>
                <a:gd name="T98" fmla="*/ 17 w 155"/>
                <a:gd name="T99" fmla="*/ 143 h 143"/>
                <a:gd name="T100" fmla="*/ 17 w 155"/>
                <a:gd name="T101" fmla="*/ 143 h 143"/>
                <a:gd name="T102" fmla="*/ 0 w 155"/>
                <a:gd name="T103" fmla="*/ 114 h 143"/>
                <a:gd name="T104" fmla="*/ 0 w 155"/>
                <a:gd name="T105" fmla="*/ 11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43">
                  <a:moveTo>
                    <a:pt x="0" y="114"/>
                  </a:moveTo>
                  <a:lnTo>
                    <a:pt x="7" y="109"/>
                  </a:lnTo>
                  <a:lnTo>
                    <a:pt x="15" y="103"/>
                  </a:lnTo>
                  <a:lnTo>
                    <a:pt x="22" y="95"/>
                  </a:lnTo>
                  <a:lnTo>
                    <a:pt x="30" y="90"/>
                  </a:lnTo>
                  <a:lnTo>
                    <a:pt x="38" y="84"/>
                  </a:lnTo>
                  <a:lnTo>
                    <a:pt x="45" y="78"/>
                  </a:lnTo>
                  <a:lnTo>
                    <a:pt x="55" y="72"/>
                  </a:lnTo>
                  <a:lnTo>
                    <a:pt x="62" y="67"/>
                  </a:lnTo>
                  <a:lnTo>
                    <a:pt x="70" y="59"/>
                  </a:lnTo>
                  <a:lnTo>
                    <a:pt x="78" y="53"/>
                  </a:lnTo>
                  <a:lnTo>
                    <a:pt x="85" y="48"/>
                  </a:lnTo>
                  <a:lnTo>
                    <a:pt x="93" y="44"/>
                  </a:lnTo>
                  <a:lnTo>
                    <a:pt x="98" y="38"/>
                  </a:lnTo>
                  <a:lnTo>
                    <a:pt x="106" y="32"/>
                  </a:lnTo>
                  <a:lnTo>
                    <a:pt x="114" y="29"/>
                  </a:lnTo>
                  <a:lnTo>
                    <a:pt x="121" y="25"/>
                  </a:lnTo>
                  <a:lnTo>
                    <a:pt x="125" y="19"/>
                  </a:lnTo>
                  <a:lnTo>
                    <a:pt x="131" y="15"/>
                  </a:lnTo>
                  <a:lnTo>
                    <a:pt x="135" y="12"/>
                  </a:lnTo>
                  <a:lnTo>
                    <a:pt x="140" y="10"/>
                  </a:lnTo>
                  <a:lnTo>
                    <a:pt x="148" y="4"/>
                  </a:lnTo>
                  <a:lnTo>
                    <a:pt x="154" y="2"/>
                  </a:lnTo>
                  <a:lnTo>
                    <a:pt x="155" y="0"/>
                  </a:lnTo>
                  <a:lnTo>
                    <a:pt x="155" y="2"/>
                  </a:lnTo>
                  <a:lnTo>
                    <a:pt x="152" y="6"/>
                  </a:lnTo>
                  <a:lnTo>
                    <a:pt x="146" y="13"/>
                  </a:lnTo>
                  <a:lnTo>
                    <a:pt x="140" y="17"/>
                  </a:lnTo>
                  <a:lnTo>
                    <a:pt x="136" y="23"/>
                  </a:lnTo>
                  <a:lnTo>
                    <a:pt x="131" y="27"/>
                  </a:lnTo>
                  <a:lnTo>
                    <a:pt x="125" y="32"/>
                  </a:lnTo>
                  <a:lnTo>
                    <a:pt x="121" y="36"/>
                  </a:lnTo>
                  <a:lnTo>
                    <a:pt x="116" y="42"/>
                  </a:lnTo>
                  <a:lnTo>
                    <a:pt x="110" y="48"/>
                  </a:lnTo>
                  <a:lnTo>
                    <a:pt x="106" y="53"/>
                  </a:lnTo>
                  <a:lnTo>
                    <a:pt x="100" y="57"/>
                  </a:lnTo>
                  <a:lnTo>
                    <a:pt x="95" y="63"/>
                  </a:lnTo>
                  <a:lnTo>
                    <a:pt x="89" y="69"/>
                  </a:lnTo>
                  <a:lnTo>
                    <a:pt x="83" y="74"/>
                  </a:lnTo>
                  <a:lnTo>
                    <a:pt x="78" y="80"/>
                  </a:lnTo>
                  <a:lnTo>
                    <a:pt x="72" y="84"/>
                  </a:lnTo>
                  <a:lnTo>
                    <a:pt x="68" y="90"/>
                  </a:lnTo>
                  <a:lnTo>
                    <a:pt x="62" y="95"/>
                  </a:lnTo>
                  <a:lnTo>
                    <a:pt x="53" y="105"/>
                  </a:lnTo>
                  <a:lnTo>
                    <a:pt x="45" y="114"/>
                  </a:lnTo>
                  <a:lnTo>
                    <a:pt x="36" y="122"/>
                  </a:lnTo>
                  <a:lnTo>
                    <a:pt x="30" y="129"/>
                  </a:lnTo>
                  <a:lnTo>
                    <a:pt x="24" y="135"/>
                  </a:lnTo>
                  <a:lnTo>
                    <a:pt x="20" y="139"/>
                  </a:lnTo>
                  <a:lnTo>
                    <a:pt x="17" y="143"/>
                  </a:lnTo>
                  <a:lnTo>
                    <a:pt x="17" y="143"/>
                  </a:lnTo>
                  <a:lnTo>
                    <a:pt x="0" y="114"/>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5" name="Freeform 99"/>
            <p:cNvSpPr>
              <a:spLocks/>
            </p:cNvSpPr>
            <p:nvPr/>
          </p:nvSpPr>
          <p:spPr bwMode="auto">
            <a:xfrm>
              <a:off x="4449" y="1390"/>
              <a:ext cx="59" cy="80"/>
            </a:xfrm>
            <a:custGeom>
              <a:avLst/>
              <a:gdLst>
                <a:gd name="T0" fmla="*/ 6 w 118"/>
                <a:gd name="T1" fmla="*/ 59 h 160"/>
                <a:gd name="T2" fmla="*/ 18 w 118"/>
                <a:gd name="T3" fmla="*/ 54 h 160"/>
                <a:gd name="T4" fmla="*/ 29 w 118"/>
                <a:gd name="T5" fmla="*/ 46 h 160"/>
                <a:gd name="T6" fmla="*/ 40 w 118"/>
                <a:gd name="T7" fmla="*/ 40 h 160"/>
                <a:gd name="T8" fmla="*/ 52 w 118"/>
                <a:gd name="T9" fmla="*/ 35 h 160"/>
                <a:gd name="T10" fmla="*/ 63 w 118"/>
                <a:gd name="T11" fmla="*/ 27 h 160"/>
                <a:gd name="T12" fmla="*/ 78 w 118"/>
                <a:gd name="T13" fmla="*/ 17 h 160"/>
                <a:gd name="T14" fmla="*/ 95 w 118"/>
                <a:gd name="T15" fmla="*/ 8 h 160"/>
                <a:gd name="T16" fmla="*/ 109 w 118"/>
                <a:gd name="T17" fmla="*/ 0 h 160"/>
                <a:gd name="T18" fmla="*/ 116 w 118"/>
                <a:gd name="T19" fmla="*/ 0 h 160"/>
                <a:gd name="T20" fmla="*/ 118 w 118"/>
                <a:gd name="T21" fmla="*/ 10 h 160"/>
                <a:gd name="T22" fmla="*/ 116 w 118"/>
                <a:gd name="T23" fmla="*/ 23 h 160"/>
                <a:gd name="T24" fmla="*/ 113 w 118"/>
                <a:gd name="T25" fmla="*/ 33 h 160"/>
                <a:gd name="T26" fmla="*/ 107 w 118"/>
                <a:gd name="T27" fmla="*/ 44 h 160"/>
                <a:gd name="T28" fmla="*/ 101 w 118"/>
                <a:gd name="T29" fmla="*/ 59 h 160"/>
                <a:gd name="T30" fmla="*/ 97 w 118"/>
                <a:gd name="T31" fmla="*/ 71 h 160"/>
                <a:gd name="T32" fmla="*/ 92 w 118"/>
                <a:gd name="T33" fmla="*/ 84 h 160"/>
                <a:gd name="T34" fmla="*/ 86 w 118"/>
                <a:gd name="T35" fmla="*/ 97 h 160"/>
                <a:gd name="T36" fmla="*/ 80 w 118"/>
                <a:gd name="T37" fmla="*/ 111 h 160"/>
                <a:gd name="T38" fmla="*/ 75 w 118"/>
                <a:gd name="T39" fmla="*/ 124 h 160"/>
                <a:gd name="T40" fmla="*/ 69 w 118"/>
                <a:gd name="T41" fmla="*/ 133 h 160"/>
                <a:gd name="T42" fmla="*/ 61 w 118"/>
                <a:gd name="T43" fmla="*/ 147 h 160"/>
                <a:gd name="T44" fmla="*/ 56 w 118"/>
                <a:gd name="T45" fmla="*/ 156 h 160"/>
                <a:gd name="T46" fmla="*/ 54 w 118"/>
                <a:gd name="T47" fmla="*/ 156 h 160"/>
                <a:gd name="T48" fmla="*/ 56 w 118"/>
                <a:gd name="T49" fmla="*/ 145 h 160"/>
                <a:gd name="T50" fmla="*/ 61 w 118"/>
                <a:gd name="T51" fmla="*/ 128 h 160"/>
                <a:gd name="T52" fmla="*/ 65 w 118"/>
                <a:gd name="T53" fmla="*/ 111 h 160"/>
                <a:gd name="T54" fmla="*/ 71 w 118"/>
                <a:gd name="T55" fmla="*/ 93 h 160"/>
                <a:gd name="T56" fmla="*/ 76 w 118"/>
                <a:gd name="T57" fmla="*/ 78 h 160"/>
                <a:gd name="T58" fmla="*/ 82 w 118"/>
                <a:gd name="T59" fmla="*/ 63 h 160"/>
                <a:gd name="T60" fmla="*/ 86 w 118"/>
                <a:gd name="T61" fmla="*/ 52 h 160"/>
                <a:gd name="T62" fmla="*/ 0 w 118"/>
                <a:gd name="T63" fmla="*/ 6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8" h="160">
                  <a:moveTo>
                    <a:pt x="0" y="61"/>
                  </a:moveTo>
                  <a:lnTo>
                    <a:pt x="6" y="59"/>
                  </a:lnTo>
                  <a:lnTo>
                    <a:pt x="12" y="55"/>
                  </a:lnTo>
                  <a:lnTo>
                    <a:pt x="18" y="54"/>
                  </a:lnTo>
                  <a:lnTo>
                    <a:pt x="23" y="50"/>
                  </a:lnTo>
                  <a:lnTo>
                    <a:pt x="29" y="46"/>
                  </a:lnTo>
                  <a:lnTo>
                    <a:pt x="35" y="44"/>
                  </a:lnTo>
                  <a:lnTo>
                    <a:pt x="40" y="40"/>
                  </a:lnTo>
                  <a:lnTo>
                    <a:pt x="48" y="38"/>
                  </a:lnTo>
                  <a:lnTo>
                    <a:pt x="52" y="35"/>
                  </a:lnTo>
                  <a:lnTo>
                    <a:pt x="57" y="31"/>
                  </a:lnTo>
                  <a:lnTo>
                    <a:pt x="63" y="27"/>
                  </a:lnTo>
                  <a:lnTo>
                    <a:pt x="69" y="25"/>
                  </a:lnTo>
                  <a:lnTo>
                    <a:pt x="78" y="17"/>
                  </a:lnTo>
                  <a:lnTo>
                    <a:pt x="88" y="14"/>
                  </a:lnTo>
                  <a:lnTo>
                    <a:pt x="95" y="8"/>
                  </a:lnTo>
                  <a:lnTo>
                    <a:pt x="103" y="4"/>
                  </a:lnTo>
                  <a:lnTo>
                    <a:pt x="109" y="0"/>
                  </a:lnTo>
                  <a:lnTo>
                    <a:pt x="113" y="0"/>
                  </a:lnTo>
                  <a:lnTo>
                    <a:pt x="116" y="0"/>
                  </a:lnTo>
                  <a:lnTo>
                    <a:pt x="118" y="4"/>
                  </a:lnTo>
                  <a:lnTo>
                    <a:pt x="118" y="10"/>
                  </a:lnTo>
                  <a:lnTo>
                    <a:pt x="116" y="19"/>
                  </a:lnTo>
                  <a:lnTo>
                    <a:pt x="116" y="23"/>
                  </a:lnTo>
                  <a:lnTo>
                    <a:pt x="113" y="29"/>
                  </a:lnTo>
                  <a:lnTo>
                    <a:pt x="113" y="33"/>
                  </a:lnTo>
                  <a:lnTo>
                    <a:pt x="111" y="38"/>
                  </a:lnTo>
                  <a:lnTo>
                    <a:pt x="107" y="44"/>
                  </a:lnTo>
                  <a:lnTo>
                    <a:pt x="105" y="52"/>
                  </a:lnTo>
                  <a:lnTo>
                    <a:pt x="101" y="59"/>
                  </a:lnTo>
                  <a:lnTo>
                    <a:pt x="99" y="65"/>
                  </a:lnTo>
                  <a:lnTo>
                    <a:pt x="97" y="71"/>
                  </a:lnTo>
                  <a:lnTo>
                    <a:pt x="94" y="78"/>
                  </a:lnTo>
                  <a:lnTo>
                    <a:pt x="92" y="84"/>
                  </a:lnTo>
                  <a:lnTo>
                    <a:pt x="88" y="92"/>
                  </a:lnTo>
                  <a:lnTo>
                    <a:pt x="86" y="97"/>
                  </a:lnTo>
                  <a:lnTo>
                    <a:pt x="82" y="105"/>
                  </a:lnTo>
                  <a:lnTo>
                    <a:pt x="80" y="111"/>
                  </a:lnTo>
                  <a:lnTo>
                    <a:pt x="78" y="118"/>
                  </a:lnTo>
                  <a:lnTo>
                    <a:pt x="75" y="124"/>
                  </a:lnTo>
                  <a:lnTo>
                    <a:pt x="73" y="128"/>
                  </a:lnTo>
                  <a:lnTo>
                    <a:pt x="69" y="133"/>
                  </a:lnTo>
                  <a:lnTo>
                    <a:pt x="67" y="139"/>
                  </a:lnTo>
                  <a:lnTo>
                    <a:pt x="61" y="147"/>
                  </a:lnTo>
                  <a:lnTo>
                    <a:pt x="59" y="154"/>
                  </a:lnTo>
                  <a:lnTo>
                    <a:pt x="56" y="156"/>
                  </a:lnTo>
                  <a:lnTo>
                    <a:pt x="54" y="160"/>
                  </a:lnTo>
                  <a:lnTo>
                    <a:pt x="54" y="156"/>
                  </a:lnTo>
                  <a:lnTo>
                    <a:pt x="56" y="152"/>
                  </a:lnTo>
                  <a:lnTo>
                    <a:pt x="56" y="145"/>
                  </a:lnTo>
                  <a:lnTo>
                    <a:pt x="57" y="135"/>
                  </a:lnTo>
                  <a:lnTo>
                    <a:pt x="61" y="128"/>
                  </a:lnTo>
                  <a:lnTo>
                    <a:pt x="63" y="120"/>
                  </a:lnTo>
                  <a:lnTo>
                    <a:pt x="65" y="111"/>
                  </a:lnTo>
                  <a:lnTo>
                    <a:pt x="69" y="101"/>
                  </a:lnTo>
                  <a:lnTo>
                    <a:pt x="71" y="93"/>
                  </a:lnTo>
                  <a:lnTo>
                    <a:pt x="75" y="86"/>
                  </a:lnTo>
                  <a:lnTo>
                    <a:pt x="76" y="78"/>
                  </a:lnTo>
                  <a:lnTo>
                    <a:pt x="80" y="71"/>
                  </a:lnTo>
                  <a:lnTo>
                    <a:pt x="82" y="63"/>
                  </a:lnTo>
                  <a:lnTo>
                    <a:pt x="84" y="59"/>
                  </a:lnTo>
                  <a:lnTo>
                    <a:pt x="86" y="52"/>
                  </a:lnTo>
                  <a:lnTo>
                    <a:pt x="88" y="50"/>
                  </a:lnTo>
                  <a:lnTo>
                    <a:pt x="0" y="61"/>
                  </a:lnTo>
                  <a:lnTo>
                    <a:pt x="0"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6" name="Freeform 100"/>
            <p:cNvSpPr>
              <a:spLocks/>
            </p:cNvSpPr>
            <p:nvPr/>
          </p:nvSpPr>
          <p:spPr bwMode="auto">
            <a:xfrm>
              <a:off x="4127" y="1380"/>
              <a:ext cx="180" cy="121"/>
            </a:xfrm>
            <a:custGeom>
              <a:avLst/>
              <a:gdLst>
                <a:gd name="T0" fmla="*/ 36 w 361"/>
                <a:gd name="T1" fmla="*/ 8 h 244"/>
                <a:gd name="T2" fmla="*/ 65 w 361"/>
                <a:gd name="T3" fmla="*/ 18 h 244"/>
                <a:gd name="T4" fmla="*/ 95 w 361"/>
                <a:gd name="T5" fmla="*/ 29 h 244"/>
                <a:gd name="T6" fmla="*/ 127 w 361"/>
                <a:gd name="T7" fmla="*/ 40 h 244"/>
                <a:gd name="T8" fmla="*/ 158 w 361"/>
                <a:gd name="T9" fmla="*/ 50 h 244"/>
                <a:gd name="T10" fmla="*/ 188 w 361"/>
                <a:gd name="T11" fmla="*/ 59 h 244"/>
                <a:gd name="T12" fmla="*/ 217 w 361"/>
                <a:gd name="T13" fmla="*/ 69 h 244"/>
                <a:gd name="T14" fmla="*/ 245 w 361"/>
                <a:gd name="T15" fmla="*/ 78 h 244"/>
                <a:gd name="T16" fmla="*/ 272 w 361"/>
                <a:gd name="T17" fmla="*/ 84 h 244"/>
                <a:gd name="T18" fmla="*/ 295 w 361"/>
                <a:gd name="T19" fmla="*/ 92 h 244"/>
                <a:gd name="T20" fmla="*/ 317 w 361"/>
                <a:gd name="T21" fmla="*/ 99 h 244"/>
                <a:gd name="T22" fmla="*/ 344 w 361"/>
                <a:gd name="T23" fmla="*/ 109 h 244"/>
                <a:gd name="T24" fmla="*/ 361 w 361"/>
                <a:gd name="T25" fmla="*/ 116 h 244"/>
                <a:gd name="T26" fmla="*/ 346 w 361"/>
                <a:gd name="T27" fmla="*/ 113 h 244"/>
                <a:gd name="T28" fmla="*/ 323 w 361"/>
                <a:gd name="T29" fmla="*/ 107 h 244"/>
                <a:gd name="T30" fmla="*/ 302 w 361"/>
                <a:gd name="T31" fmla="*/ 103 h 244"/>
                <a:gd name="T32" fmla="*/ 279 w 361"/>
                <a:gd name="T33" fmla="*/ 95 h 244"/>
                <a:gd name="T34" fmla="*/ 253 w 361"/>
                <a:gd name="T35" fmla="*/ 88 h 244"/>
                <a:gd name="T36" fmla="*/ 224 w 361"/>
                <a:gd name="T37" fmla="*/ 80 h 244"/>
                <a:gd name="T38" fmla="*/ 196 w 361"/>
                <a:gd name="T39" fmla="*/ 71 h 244"/>
                <a:gd name="T40" fmla="*/ 165 w 361"/>
                <a:gd name="T41" fmla="*/ 61 h 244"/>
                <a:gd name="T42" fmla="*/ 137 w 361"/>
                <a:gd name="T43" fmla="*/ 54 h 244"/>
                <a:gd name="T44" fmla="*/ 110 w 361"/>
                <a:gd name="T45" fmla="*/ 46 h 244"/>
                <a:gd name="T46" fmla="*/ 87 w 361"/>
                <a:gd name="T47" fmla="*/ 38 h 244"/>
                <a:gd name="T48" fmla="*/ 67 w 361"/>
                <a:gd name="T49" fmla="*/ 33 h 244"/>
                <a:gd name="T50" fmla="*/ 42 w 361"/>
                <a:gd name="T51" fmla="*/ 25 h 244"/>
                <a:gd name="T52" fmla="*/ 34 w 361"/>
                <a:gd name="T53" fmla="*/ 29 h 244"/>
                <a:gd name="T54" fmla="*/ 30 w 361"/>
                <a:gd name="T55" fmla="*/ 46 h 244"/>
                <a:gd name="T56" fmla="*/ 29 w 361"/>
                <a:gd name="T57" fmla="*/ 69 h 244"/>
                <a:gd name="T58" fmla="*/ 25 w 361"/>
                <a:gd name="T59" fmla="*/ 94 h 244"/>
                <a:gd name="T60" fmla="*/ 23 w 361"/>
                <a:gd name="T61" fmla="*/ 120 h 244"/>
                <a:gd name="T62" fmla="*/ 21 w 361"/>
                <a:gd name="T63" fmla="*/ 145 h 244"/>
                <a:gd name="T64" fmla="*/ 25 w 361"/>
                <a:gd name="T65" fmla="*/ 172 h 244"/>
                <a:gd name="T66" fmla="*/ 36 w 361"/>
                <a:gd name="T67" fmla="*/ 175 h 244"/>
                <a:gd name="T68" fmla="*/ 65 w 361"/>
                <a:gd name="T69" fmla="*/ 181 h 244"/>
                <a:gd name="T70" fmla="*/ 87 w 361"/>
                <a:gd name="T71" fmla="*/ 187 h 244"/>
                <a:gd name="T72" fmla="*/ 110 w 361"/>
                <a:gd name="T73" fmla="*/ 192 h 244"/>
                <a:gd name="T74" fmla="*/ 133 w 361"/>
                <a:gd name="T75" fmla="*/ 200 h 244"/>
                <a:gd name="T76" fmla="*/ 156 w 361"/>
                <a:gd name="T77" fmla="*/ 206 h 244"/>
                <a:gd name="T78" fmla="*/ 179 w 361"/>
                <a:gd name="T79" fmla="*/ 211 h 244"/>
                <a:gd name="T80" fmla="*/ 202 w 361"/>
                <a:gd name="T81" fmla="*/ 219 h 244"/>
                <a:gd name="T82" fmla="*/ 236 w 361"/>
                <a:gd name="T83" fmla="*/ 229 h 244"/>
                <a:gd name="T84" fmla="*/ 264 w 361"/>
                <a:gd name="T85" fmla="*/ 238 h 244"/>
                <a:gd name="T86" fmla="*/ 274 w 361"/>
                <a:gd name="T87" fmla="*/ 244 h 244"/>
                <a:gd name="T88" fmla="*/ 253 w 361"/>
                <a:gd name="T89" fmla="*/ 244 h 244"/>
                <a:gd name="T90" fmla="*/ 222 w 361"/>
                <a:gd name="T91" fmla="*/ 242 h 244"/>
                <a:gd name="T92" fmla="*/ 202 w 361"/>
                <a:gd name="T93" fmla="*/ 240 h 244"/>
                <a:gd name="T94" fmla="*/ 179 w 361"/>
                <a:gd name="T95" fmla="*/ 238 h 244"/>
                <a:gd name="T96" fmla="*/ 154 w 361"/>
                <a:gd name="T97" fmla="*/ 236 h 244"/>
                <a:gd name="T98" fmla="*/ 131 w 361"/>
                <a:gd name="T99" fmla="*/ 234 h 244"/>
                <a:gd name="T100" fmla="*/ 107 w 361"/>
                <a:gd name="T101" fmla="*/ 230 h 244"/>
                <a:gd name="T102" fmla="*/ 84 w 361"/>
                <a:gd name="T103" fmla="*/ 227 h 244"/>
                <a:gd name="T104" fmla="*/ 61 w 361"/>
                <a:gd name="T105" fmla="*/ 223 h 244"/>
                <a:gd name="T106" fmla="*/ 38 w 361"/>
                <a:gd name="T107" fmla="*/ 217 h 244"/>
                <a:gd name="T108" fmla="*/ 11 w 361"/>
                <a:gd name="T109" fmla="*/ 208 h 244"/>
                <a:gd name="T110" fmla="*/ 2 w 361"/>
                <a:gd name="T111" fmla="*/ 194 h 244"/>
                <a:gd name="T112" fmla="*/ 0 w 361"/>
                <a:gd name="T113" fmla="*/ 172 h 244"/>
                <a:gd name="T114" fmla="*/ 0 w 361"/>
                <a:gd name="T115" fmla="*/ 143 h 244"/>
                <a:gd name="T116" fmla="*/ 0 w 361"/>
                <a:gd name="T117" fmla="*/ 111 h 244"/>
                <a:gd name="T118" fmla="*/ 2 w 361"/>
                <a:gd name="T119" fmla="*/ 76 h 244"/>
                <a:gd name="T120" fmla="*/ 4 w 361"/>
                <a:gd name="T121" fmla="*/ 44 h 244"/>
                <a:gd name="T122" fmla="*/ 6 w 361"/>
                <a:gd name="T123" fmla="*/ 19 h 244"/>
                <a:gd name="T124" fmla="*/ 8 w 361"/>
                <a:gd name="T125" fmla="*/ 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1" h="244">
                  <a:moveTo>
                    <a:pt x="17" y="0"/>
                  </a:moveTo>
                  <a:lnTo>
                    <a:pt x="23" y="2"/>
                  </a:lnTo>
                  <a:lnTo>
                    <a:pt x="30" y="6"/>
                  </a:lnTo>
                  <a:lnTo>
                    <a:pt x="36" y="8"/>
                  </a:lnTo>
                  <a:lnTo>
                    <a:pt x="44" y="12"/>
                  </a:lnTo>
                  <a:lnTo>
                    <a:pt x="49" y="14"/>
                  </a:lnTo>
                  <a:lnTo>
                    <a:pt x="59" y="16"/>
                  </a:lnTo>
                  <a:lnTo>
                    <a:pt x="65" y="18"/>
                  </a:lnTo>
                  <a:lnTo>
                    <a:pt x="74" y="21"/>
                  </a:lnTo>
                  <a:lnTo>
                    <a:pt x="80" y="23"/>
                  </a:lnTo>
                  <a:lnTo>
                    <a:pt x="87" y="25"/>
                  </a:lnTo>
                  <a:lnTo>
                    <a:pt x="95" y="29"/>
                  </a:lnTo>
                  <a:lnTo>
                    <a:pt x="103" y="31"/>
                  </a:lnTo>
                  <a:lnTo>
                    <a:pt x="110" y="35"/>
                  </a:lnTo>
                  <a:lnTo>
                    <a:pt x="118" y="37"/>
                  </a:lnTo>
                  <a:lnTo>
                    <a:pt x="127" y="40"/>
                  </a:lnTo>
                  <a:lnTo>
                    <a:pt x="135" y="42"/>
                  </a:lnTo>
                  <a:lnTo>
                    <a:pt x="143" y="44"/>
                  </a:lnTo>
                  <a:lnTo>
                    <a:pt x="150" y="48"/>
                  </a:lnTo>
                  <a:lnTo>
                    <a:pt x="158" y="50"/>
                  </a:lnTo>
                  <a:lnTo>
                    <a:pt x="165" y="52"/>
                  </a:lnTo>
                  <a:lnTo>
                    <a:pt x="173" y="54"/>
                  </a:lnTo>
                  <a:lnTo>
                    <a:pt x="181" y="56"/>
                  </a:lnTo>
                  <a:lnTo>
                    <a:pt x="188" y="59"/>
                  </a:lnTo>
                  <a:lnTo>
                    <a:pt x="196" y="61"/>
                  </a:lnTo>
                  <a:lnTo>
                    <a:pt x="202" y="63"/>
                  </a:lnTo>
                  <a:lnTo>
                    <a:pt x="209" y="67"/>
                  </a:lnTo>
                  <a:lnTo>
                    <a:pt x="217" y="69"/>
                  </a:lnTo>
                  <a:lnTo>
                    <a:pt x="224" y="71"/>
                  </a:lnTo>
                  <a:lnTo>
                    <a:pt x="230" y="73"/>
                  </a:lnTo>
                  <a:lnTo>
                    <a:pt x="238" y="76"/>
                  </a:lnTo>
                  <a:lnTo>
                    <a:pt x="245" y="78"/>
                  </a:lnTo>
                  <a:lnTo>
                    <a:pt x="253" y="80"/>
                  </a:lnTo>
                  <a:lnTo>
                    <a:pt x="259" y="80"/>
                  </a:lnTo>
                  <a:lnTo>
                    <a:pt x="264" y="84"/>
                  </a:lnTo>
                  <a:lnTo>
                    <a:pt x="272" y="84"/>
                  </a:lnTo>
                  <a:lnTo>
                    <a:pt x="278" y="88"/>
                  </a:lnTo>
                  <a:lnTo>
                    <a:pt x="283" y="88"/>
                  </a:lnTo>
                  <a:lnTo>
                    <a:pt x="291" y="92"/>
                  </a:lnTo>
                  <a:lnTo>
                    <a:pt x="295" y="92"/>
                  </a:lnTo>
                  <a:lnTo>
                    <a:pt x="302" y="95"/>
                  </a:lnTo>
                  <a:lnTo>
                    <a:pt x="306" y="95"/>
                  </a:lnTo>
                  <a:lnTo>
                    <a:pt x="312" y="97"/>
                  </a:lnTo>
                  <a:lnTo>
                    <a:pt x="317" y="99"/>
                  </a:lnTo>
                  <a:lnTo>
                    <a:pt x="321" y="101"/>
                  </a:lnTo>
                  <a:lnTo>
                    <a:pt x="329" y="103"/>
                  </a:lnTo>
                  <a:lnTo>
                    <a:pt x="338" y="107"/>
                  </a:lnTo>
                  <a:lnTo>
                    <a:pt x="344" y="109"/>
                  </a:lnTo>
                  <a:lnTo>
                    <a:pt x="352" y="111"/>
                  </a:lnTo>
                  <a:lnTo>
                    <a:pt x="356" y="113"/>
                  </a:lnTo>
                  <a:lnTo>
                    <a:pt x="359" y="114"/>
                  </a:lnTo>
                  <a:lnTo>
                    <a:pt x="361" y="116"/>
                  </a:lnTo>
                  <a:lnTo>
                    <a:pt x="361" y="118"/>
                  </a:lnTo>
                  <a:lnTo>
                    <a:pt x="356" y="114"/>
                  </a:lnTo>
                  <a:lnTo>
                    <a:pt x="352" y="114"/>
                  </a:lnTo>
                  <a:lnTo>
                    <a:pt x="346" y="113"/>
                  </a:lnTo>
                  <a:lnTo>
                    <a:pt x="338" y="113"/>
                  </a:lnTo>
                  <a:lnTo>
                    <a:pt x="333" y="111"/>
                  </a:lnTo>
                  <a:lnTo>
                    <a:pt x="329" y="109"/>
                  </a:lnTo>
                  <a:lnTo>
                    <a:pt x="323" y="107"/>
                  </a:lnTo>
                  <a:lnTo>
                    <a:pt x="319" y="107"/>
                  </a:lnTo>
                  <a:lnTo>
                    <a:pt x="314" y="105"/>
                  </a:lnTo>
                  <a:lnTo>
                    <a:pt x="308" y="103"/>
                  </a:lnTo>
                  <a:lnTo>
                    <a:pt x="302" y="103"/>
                  </a:lnTo>
                  <a:lnTo>
                    <a:pt x="298" y="101"/>
                  </a:lnTo>
                  <a:lnTo>
                    <a:pt x="293" y="99"/>
                  </a:lnTo>
                  <a:lnTo>
                    <a:pt x="285" y="97"/>
                  </a:lnTo>
                  <a:lnTo>
                    <a:pt x="279" y="95"/>
                  </a:lnTo>
                  <a:lnTo>
                    <a:pt x="272" y="94"/>
                  </a:lnTo>
                  <a:lnTo>
                    <a:pt x="264" y="92"/>
                  </a:lnTo>
                  <a:lnTo>
                    <a:pt x="259" y="90"/>
                  </a:lnTo>
                  <a:lnTo>
                    <a:pt x="253" y="88"/>
                  </a:lnTo>
                  <a:lnTo>
                    <a:pt x="245" y="86"/>
                  </a:lnTo>
                  <a:lnTo>
                    <a:pt x="238" y="84"/>
                  </a:lnTo>
                  <a:lnTo>
                    <a:pt x="230" y="80"/>
                  </a:lnTo>
                  <a:lnTo>
                    <a:pt x="224" y="80"/>
                  </a:lnTo>
                  <a:lnTo>
                    <a:pt x="217" y="78"/>
                  </a:lnTo>
                  <a:lnTo>
                    <a:pt x="209" y="75"/>
                  </a:lnTo>
                  <a:lnTo>
                    <a:pt x="202" y="73"/>
                  </a:lnTo>
                  <a:lnTo>
                    <a:pt x="196" y="71"/>
                  </a:lnTo>
                  <a:lnTo>
                    <a:pt x="188" y="69"/>
                  </a:lnTo>
                  <a:lnTo>
                    <a:pt x="181" y="67"/>
                  </a:lnTo>
                  <a:lnTo>
                    <a:pt x="173" y="63"/>
                  </a:lnTo>
                  <a:lnTo>
                    <a:pt x="165" y="61"/>
                  </a:lnTo>
                  <a:lnTo>
                    <a:pt x="158" y="59"/>
                  </a:lnTo>
                  <a:lnTo>
                    <a:pt x="150" y="57"/>
                  </a:lnTo>
                  <a:lnTo>
                    <a:pt x="145" y="56"/>
                  </a:lnTo>
                  <a:lnTo>
                    <a:pt x="137" y="54"/>
                  </a:lnTo>
                  <a:lnTo>
                    <a:pt x="131" y="52"/>
                  </a:lnTo>
                  <a:lnTo>
                    <a:pt x="124" y="50"/>
                  </a:lnTo>
                  <a:lnTo>
                    <a:pt x="118" y="48"/>
                  </a:lnTo>
                  <a:lnTo>
                    <a:pt x="110" y="46"/>
                  </a:lnTo>
                  <a:lnTo>
                    <a:pt x="105" y="44"/>
                  </a:lnTo>
                  <a:lnTo>
                    <a:pt x="99" y="42"/>
                  </a:lnTo>
                  <a:lnTo>
                    <a:pt x="93" y="40"/>
                  </a:lnTo>
                  <a:lnTo>
                    <a:pt x="87" y="38"/>
                  </a:lnTo>
                  <a:lnTo>
                    <a:pt x="82" y="38"/>
                  </a:lnTo>
                  <a:lnTo>
                    <a:pt x="78" y="35"/>
                  </a:lnTo>
                  <a:lnTo>
                    <a:pt x="72" y="35"/>
                  </a:lnTo>
                  <a:lnTo>
                    <a:pt x="67" y="33"/>
                  </a:lnTo>
                  <a:lnTo>
                    <a:pt x="63" y="31"/>
                  </a:lnTo>
                  <a:lnTo>
                    <a:pt x="53" y="29"/>
                  </a:lnTo>
                  <a:lnTo>
                    <a:pt x="48" y="27"/>
                  </a:lnTo>
                  <a:lnTo>
                    <a:pt x="42" y="25"/>
                  </a:lnTo>
                  <a:lnTo>
                    <a:pt x="38" y="25"/>
                  </a:lnTo>
                  <a:lnTo>
                    <a:pt x="36" y="25"/>
                  </a:lnTo>
                  <a:lnTo>
                    <a:pt x="36" y="27"/>
                  </a:lnTo>
                  <a:lnTo>
                    <a:pt x="34" y="29"/>
                  </a:lnTo>
                  <a:lnTo>
                    <a:pt x="32" y="35"/>
                  </a:lnTo>
                  <a:lnTo>
                    <a:pt x="32" y="37"/>
                  </a:lnTo>
                  <a:lnTo>
                    <a:pt x="32" y="42"/>
                  </a:lnTo>
                  <a:lnTo>
                    <a:pt x="30" y="46"/>
                  </a:lnTo>
                  <a:lnTo>
                    <a:pt x="30" y="52"/>
                  </a:lnTo>
                  <a:lnTo>
                    <a:pt x="30" y="56"/>
                  </a:lnTo>
                  <a:lnTo>
                    <a:pt x="29" y="61"/>
                  </a:lnTo>
                  <a:lnTo>
                    <a:pt x="29" y="69"/>
                  </a:lnTo>
                  <a:lnTo>
                    <a:pt x="29" y="75"/>
                  </a:lnTo>
                  <a:lnTo>
                    <a:pt x="27" y="80"/>
                  </a:lnTo>
                  <a:lnTo>
                    <a:pt x="27" y="88"/>
                  </a:lnTo>
                  <a:lnTo>
                    <a:pt x="25" y="94"/>
                  </a:lnTo>
                  <a:lnTo>
                    <a:pt x="25" y="101"/>
                  </a:lnTo>
                  <a:lnTo>
                    <a:pt x="25" y="107"/>
                  </a:lnTo>
                  <a:lnTo>
                    <a:pt x="23" y="114"/>
                  </a:lnTo>
                  <a:lnTo>
                    <a:pt x="23" y="120"/>
                  </a:lnTo>
                  <a:lnTo>
                    <a:pt x="23" y="128"/>
                  </a:lnTo>
                  <a:lnTo>
                    <a:pt x="21" y="133"/>
                  </a:lnTo>
                  <a:lnTo>
                    <a:pt x="21" y="139"/>
                  </a:lnTo>
                  <a:lnTo>
                    <a:pt x="21" y="145"/>
                  </a:lnTo>
                  <a:lnTo>
                    <a:pt x="21" y="151"/>
                  </a:lnTo>
                  <a:lnTo>
                    <a:pt x="21" y="158"/>
                  </a:lnTo>
                  <a:lnTo>
                    <a:pt x="23" y="166"/>
                  </a:lnTo>
                  <a:lnTo>
                    <a:pt x="25" y="172"/>
                  </a:lnTo>
                  <a:lnTo>
                    <a:pt x="27" y="173"/>
                  </a:lnTo>
                  <a:lnTo>
                    <a:pt x="29" y="173"/>
                  </a:lnTo>
                  <a:lnTo>
                    <a:pt x="32" y="173"/>
                  </a:lnTo>
                  <a:lnTo>
                    <a:pt x="36" y="175"/>
                  </a:lnTo>
                  <a:lnTo>
                    <a:pt x="42" y="175"/>
                  </a:lnTo>
                  <a:lnTo>
                    <a:pt x="48" y="177"/>
                  </a:lnTo>
                  <a:lnTo>
                    <a:pt x="55" y="177"/>
                  </a:lnTo>
                  <a:lnTo>
                    <a:pt x="65" y="181"/>
                  </a:lnTo>
                  <a:lnTo>
                    <a:pt x="74" y="183"/>
                  </a:lnTo>
                  <a:lnTo>
                    <a:pt x="78" y="185"/>
                  </a:lnTo>
                  <a:lnTo>
                    <a:pt x="82" y="187"/>
                  </a:lnTo>
                  <a:lnTo>
                    <a:pt x="87" y="187"/>
                  </a:lnTo>
                  <a:lnTo>
                    <a:pt x="93" y="189"/>
                  </a:lnTo>
                  <a:lnTo>
                    <a:pt x="99" y="191"/>
                  </a:lnTo>
                  <a:lnTo>
                    <a:pt x="105" y="192"/>
                  </a:lnTo>
                  <a:lnTo>
                    <a:pt x="110" y="192"/>
                  </a:lnTo>
                  <a:lnTo>
                    <a:pt x="116" y="194"/>
                  </a:lnTo>
                  <a:lnTo>
                    <a:pt x="122" y="196"/>
                  </a:lnTo>
                  <a:lnTo>
                    <a:pt x="127" y="198"/>
                  </a:lnTo>
                  <a:lnTo>
                    <a:pt x="133" y="200"/>
                  </a:lnTo>
                  <a:lnTo>
                    <a:pt x="139" y="202"/>
                  </a:lnTo>
                  <a:lnTo>
                    <a:pt x="145" y="202"/>
                  </a:lnTo>
                  <a:lnTo>
                    <a:pt x="150" y="206"/>
                  </a:lnTo>
                  <a:lnTo>
                    <a:pt x="156" y="206"/>
                  </a:lnTo>
                  <a:lnTo>
                    <a:pt x="164" y="210"/>
                  </a:lnTo>
                  <a:lnTo>
                    <a:pt x="167" y="210"/>
                  </a:lnTo>
                  <a:lnTo>
                    <a:pt x="173" y="211"/>
                  </a:lnTo>
                  <a:lnTo>
                    <a:pt x="179" y="211"/>
                  </a:lnTo>
                  <a:lnTo>
                    <a:pt x="184" y="215"/>
                  </a:lnTo>
                  <a:lnTo>
                    <a:pt x="190" y="215"/>
                  </a:lnTo>
                  <a:lnTo>
                    <a:pt x="196" y="217"/>
                  </a:lnTo>
                  <a:lnTo>
                    <a:pt x="202" y="219"/>
                  </a:lnTo>
                  <a:lnTo>
                    <a:pt x="207" y="221"/>
                  </a:lnTo>
                  <a:lnTo>
                    <a:pt x="217" y="223"/>
                  </a:lnTo>
                  <a:lnTo>
                    <a:pt x="228" y="227"/>
                  </a:lnTo>
                  <a:lnTo>
                    <a:pt x="236" y="229"/>
                  </a:lnTo>
                  <a:lnTo>
                    <a:pt x="245" y="232"/>
                  </a:lnTo>
                  <a:lnTo>
                    <a:pt x="253" y="234"/>
                  </a:lnTo>
                  <a:lnTo>
                    <a:pt x="260" y="236"/>
                  </a:lnTo>
                  <a:lnTo>
                    <a:pt x="264" y="238"/>
                  </a:lnTo>
                  <a:lnTo>
                    <a:pt x="270" y="240"/>
                  </a:lnTo>
                  <a:lnTo>
                    <a:pt x="276" y="244"/>
                  </a:lnTo>
                  <a:lnTo>
                    <a:pt x="278" y="244"/>
                  </a:lnTo>
                  <a:lnTo>
                    <a:pt x="274" y="244"/>
                  </a:lnTo>
                  <a:lnTo>
                    <a:pt x="270" y="244"/>
                  </a:lnTo>
                  <a:lnTo>
                    <a:pt x="264" y="244"/>
                  </a:lnTo>
                  <a:lnTo>
                    <a:pt x="260" y="244"/>
                  </a:lnTo>
                  <a:lnTo>
                    <a:pt x="253" y="244"/>
                  </a:lnTo>
                  <a:lnTo>
                    <a:pt x="245" y="244"/>
                  </a:lnTo>
                  <a:lnTo>
                    <a:pt x="236" y="244"/>
                  </a:lnTo>
                  <a:lnTo>
                    <a:pt x="228" y="244"/>
                  </a:lnTo>
                  <a:lnTo>
                    <a:pt x="222" y="242"/>
                  </a:lnTo>
                  <a:lnTo>
                    <a:pt x="217" y="242"/>
                  </a:lnTo>
                  <a:lnTo>
                    <a:pt x="211" y="242"/>
                  </a:lnTo>
                  <a:lnTo>
                    <a:pt x="207" y="242"/>
                  </a:lnTo>
                  <a:lnTo>
                    <a:pt x="202" y="240"/>
                  </a:lnTo>
                  <a:lnTo>
                    <a:pt x="196" y="240"/>
                  </a:lnTo>
                  <a:lnTo>
                    <a:pt x="190" y="240"/>
                  </a:lnTo>
                  <a:lnTo>
                    <a:pt x="184" y="240"/>
                  </a:lnTo>
                  <a:lnTo>
                    <a:pt x="179" y="238"/>
                  </a:lnTo>
                  <a:lnTo>
                    <a:pt x="171" y="238"/>
                  </a:lnTo>
                  <a:lnTo>
                    <a:pt x="167" y="238"/>
                  </a:lnTo>
                  <a:lnTo>
                    <a:pt x="162" y="238"/>
                  </a:lnTo>
                  <a:lnTo>
                    <a:pt x="154" y="236"/>
                  </a:lnTo>
                  <a:lnTo>
                    <a:pt x="148" y="236"/>
                  </a:lnTo>
                  <a:lnTo>
                    <a:pt x="143" y="236"/>
                  </a:lnTo>
                  <a:lnTo>
                    <a:pt x="137" y="236"/>
                  </a:lnTo>
                  <a:lnTo>
                    <a:pt x="131" y="234"/>
                  </a:lnTo>
                  <a:lnTo>
                    <a:pt x="124" y="234"/>
                  </a:lnTo>
                  <a:lnTo>
                    <a:pt x="118" y="232"/>
                  </a:lnTo>
                  <a:lnTo>
                    <a:pt x="112" y="232"/>
                  </a:lnTo>
                  <a:lnTo>
                    <a:pt x="107" y="230"/>
                  </a:lnTo>
                  <a:lnTo>
                    <a:pt x="101" y="230"/>
                  </a:lnTo>
                  <a:lnTo>
                    <a:pt x="95" y="229"/>
                  </a:lnTo>
                  <a:lnTo>
                    <a:pt x="89" y="229"/>
                  </a:lnTo>
                  <a:lnTo>
                    <a:pt x="84" y="227"/>
                  </a:lnTo>
                  <a:lnTo>
                    <a:pt x="78" y="227"/>
                  </a:lnTo>
                  <a:lnTo>
                    <a:pt x="72" y="225"/>
                  </a:lnTo>
                  <a:lnTo>
                    <a:pt x="67" y="225"/>
                  </a:lnTo>
                  <a:lnTo>
                    <a:pt x="61" y="223"/>
                  </a:lnTo>
                  <a:lnTo>
                    <a:pt x="55" y="223"/>
                  </a:lnTo>
                  <a:lnTo>
                    <a:pt x="51" y="221"/>
                  </a:lnTo>
                  <a:lnTo>
                    <a:pt x="48" y="221"/>
                  </a:lnTo>
                  <a:lnTo>
                    <a:pt x="38" y="217"/>
                  </a:lnTo>
                  <a:lnTo>
                    <a:pt x="30" y="215"/>
                  </a:lnTo>
                  <a:lnTo>
                    <a:pt x="23" y="211"/>
                  </a:lnTo>
                  <a:lnTo>
                    <a:pt x="17" y="211"/>
                  </a:lnTo>
                  <a:lnTo>
                    <a:pt x="11" y="208"/>
                  </a:lnTo>
                  <a:lnTo>
                    <a:pt x="8" y="204"/>
                  </a:lnTo>
                  <a:lnTo>
                    <a:pt x="6" y="202"/>
                  </a:lnTo>
                  <a:lnTo>
                    <a:pt x="4" y="198"/>
                  </a:lnTo>
                  <a:lnTo>
                    <a:pt x="2" y="194"/>
                  </a:lnTo>
                  <a:lnTo>
                    <a:pt x="2" y="189"/>
                  </a:lnTo>
                  <a:lnTo>
                    <a:pt x="0" y="183"/>
                  </a:lnTo>
                  <a:lnTo>
                    <a:pt x="0" y="177"/>
                  </a:lnTo>
                  <a:lnTo>
                    <a:pt x="0" y="172"/>
                  </a:lnTo>
                  <a:lnTo>
                    <a:pt x="0" y="166"/>
                  </a:lnTo>
                  <a:lnTo>
                    <a:pt x="0" y="158"/>
                  </a:lnTo>
                  <a:lnTo>
                    <a:pt x="0" y="151"/>
                  </a:lnTo>
                  <a:lnTo>
                    <a:pt x="0" y="143"/>
                  </a:lnTo>
                  <a:lnTo>
                    <a:pt x="0" y="135"/>
                  </a:lnTo>
                  <a:lnTo>
                    <a:pt x="0" y="126"/>
                  </a:lnTo>
                  <a:lnTo>
                    <a:pt x="0" y="118"/>
                  </a:lnTo>
                  <a:lnTo>
                    <a:pt x="0" y="111"/>
                  </a:lnTo>
                  <a:lnTo>
                    <a:pt x="2" y="101"/>
                  </a:lnTo>
                  <a:lnTo>
                    <a:pt x="2" y="94"/>
                  </a:lnTo>
                  <a:lnTo>
                    <a:pt x="2" y="84"/>
                  </a:lnTo>
                  <a:lnTo>
                    <a:pt x="2" y="76"/>
                  </a:lnTo>
                  <a:lnTo>
                    <a:pt x="2" y="69"/>
                  </a:lnTo>
                  <a:lnTo>
                    <a:pt x="2" y="59"/>
                  </a:lnTo>
                  <a:lnTo>
                    <a:pt x="4" y="52"/>
                  </a:lnTo>
                  <a:lnTo>
                    <a:pt x="4" y="44"/>
                  </a:lnTo>
                  <a:lnTo>
                    <a:pt x="4" y="38"/>
                  </a:lnTo>
                  <a:lnTo>
                    <a:pt x="4" y="31"/>
                  </a:lnTo>
                  <a:lnTo>
                    <a:pt x="6" y="25"/>
                  </a:lnTo>
                  <a:lnTo>
                    <a:pt x="6" y="19"/>
                  </a:lnTo>
                  <a:lnTo>
                    <a:pt x="6" y="16"/>
                  </a:lnTo>
                  <a:lnTo>
                    <a:pt x="6" y="10"/>
                  </a:lnTo>
                  <a:lnTo>
                    <a:pt x="8" y="8"/>
                  </a:lnTo>
                  <a:lnTo>
                    <a:pt x="8" y="2"/>
                  </a:lnTo>
                  <a:lnTo>
                    <a:pt x="8" y="0"/>
                  </a:lnTo>
                  <a:lnTo>
                    <a:pt x="17"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7" name="Freeform 101"/>
            <p:cNvSpPr>
              <a:spLocks/>
            </p:cNvSpPr>
            <p:nvPr/>
          </p:nvSpPr>
          <p:spPr bwMode="auto">
            <a:xfrm>
              <a:off x="4169" y="1431"/>
              <a:ext cx="118" cy="47"/>
            </a:xfrm>
            <a:custGeom>
              <a:avLst/>
              <a:gdLst>
                <a:gd name="T0" fmla="*/ 0 w 235"/>
                <a:gd name="T1" fmla="*/ 0 h 93"/>
                <a:gd name="T2" fmla="*/ 7 w 235"/>
                <a:gd name="T3" fmla="*/ 2 h 93"/>
                <a:gd name="T4" fmla="*/ 17 w 235"/>
                <a:gd name="T5" fmla="*/ 4 h 93"/>
                <a:gd name="T6" fmla="*/ 22 w 235"/>
                <a:gd name="T7" fmla="*/ 6 h 93"/>
                <a:gd name="T8" fmla="*/ 26 w 235"/>
                <a:gd name="T9" fmla="*/ 8 h 93"/>
                <a:gd name="T10" fmla="*/ 32 w 235"/>
                <a:gd name="T11" fmla="*/ 8 h 93"/>
                <a:gd name="T12" fmla="*/ 38 w 235"/>
                <a:gd name="T13" fmla="*/ 10 h 93"/>
                <a:gd name="T14" fmla="*/ 47 w 235"/>
                <a:gd name="T15" fmla="*/ 11 h 93"/>
                <a:gd name="T16" fmla="*/ 57 w 235"/>
                <a:gd name="T17" fmla="*/ 15 h 93"/>
                <a:gd name="T18" fmla="*/ 62 w 235"/>
                <a:gd name="T19" fmla="*/ 15 h 93"/>
                <a:gd name="T20" fmla="*/ 68 w 235"/>
                <a:gd name="T21" fmla="*/ 17 h 93"/>
                <a:gd name="T22" fmla="*/ 74 w 235"/>
                <a:gd name="T23" fmla="*/ 17 h 93"/>
                <a:gd name="T24" fmla="*/ 79 w 235"/>
                <a:gd name="T25" fmla="*/ 19 h 93"/>
                <a:gd name="T26" fmla="*/ 87 w 235"/>
                <a:gd name="T27" fmla="*/ 21 h 93"/>
                <a:gd name="T28" fmla="*/ 98 w 235"/>
                <a:gd name="T29" fmla="*/ 23 h 93"/>
                <a:gd name="T30" fmla="*/ 102 w 235"/>
                <a:gd name="T31" fmla="*/ 25 h 93"/>
                <a:gd name="T32" fmla="*/ 108 w 235"/>
                <a:gd name="T33" fmla="*/ 25 h 93"/>
                <a:gd name="T34" fmla="*/ 114 w 235"/>
                <a:gd name="T35" fmla="*/ 27 h 93"/>
                <a:gd name="T36" fmla="*/ 117 w 235"/>
                <a:gd name="T37" fmla="*/ 29 h 93"/>
                <a:gd name="T38" fmla="*/ 127 w 235"/>
                <a:gd name="T39" fmla="*/ 30 h 93"/>
                <a:gd name="T40" fmla="*/ 136 w 235"/>
                <a:gd name="T41" fmla="*/ 32 h 93"/>
                <a:gd name="T42" fmla="*/ 146 w 235"/>
                <a:gd name="T43" fmla="*/ 34 h 93"/>
                <a:gd name="T44" fmla="*/ 155 w 235"/>
                <a:gd name="T45" fmla="*/ 38 h 93"/>
                <a:gd name="T46" fmla="*/ 163 w 235"/>
                <a:gd name="T47" fmla="*/ 38 h 93"/>
                <a:gd name="T48" fmla="*/ 171 w 235"/>
                <a:gd name="T49" fmla="*/ 42 h 93"/>
                <a:gd name="T50" fmla="*/ 178 w 235"/>
                <a:gd name="T51" fmla="*/ 42 h 93"/>
                <a:gd name="T52" fmla="*/ 186 w 235"/>
                <a:gd name="T53" fmla="*/ 44 h 93"/>
                <a:gd name="T54" fmla="*/ 193 w 235"/>
                <a:gd name="T55" fmla="*/ 46 h 93"/>
                <a:gd name="T56" fmla="*/ 199 w 235"/>
                <a:gd name="T57" fmla="*/ 48 h 93"/>
                <a:gd name="T58" fmla="*/ 205 w 235"/>
                <a:gd name="T59" fmla="*/ 50 h 93"/>
                <a:gd name="T60" fmla="*/ 211 w 235"/>
                <a:gd name="T61" fmla="*/ 51 h 93"/>
                <a:gd name="T62" fmla="*/ 216 w 235"/>
                <a:gd name="T63" fmla="*/ 51 h 93"/>
                <a:gd name="T64" fmla="*/ 220 w 235"/>
                <a:gd name="T65" fmla="*/ 53 h 93"/>
                <a:gd name="T66" fmla="*/ 224 w 235"/>
                <a:gd name="T67" fmla="*/ 53 h 93"/>
                <a:gd name="T68" fmla="*/ 228 w 235"/>
                <a:gd name="T69" fmla="*/ 55 h 93"/>
                <a:gd name="T70" fmla="*/ 233 w 235"/>
                <a:gd name="T71" fmla="*/ 57 h 93"/>
                <a:gd name="T72" fmla="*/ 235 w 235"/>
                <a:gd name="T73" fmla="*/ 61 h 93"/>
                <a:gd name="T74" fmla="*/ 233 w 235"/>
                <a:gd name="T75" fmla="*/ 63 h 93"/>
                <a:gd name="T76" fmla="*/ 231 w 235"/>
                <a:gd name="T77" fmla="*/ 69 h 93"/>
                <a:gd name="T78" fmla="*/ 228 w 235"/>
                <a:gd name="T79" fmla="*/ 74 h 93"/>
                <a:gd name="T80" fmla="*/ 224 w 235"/>
                <a:gd name="T81" fmla="*/ 80 h 93"/>
                <a:gd name="T82" fmla="*/ 222 w 235"/>
                <a:gd name="T83" fmla="*/ 84 h 93"/>
                <a:gd name="T84" fmla="*/ 218 w 235"/>
                <a:gd name="T85" fmla="*/ 89 h 93"/>
                <a:gd name="T86" fmla="*/ 216 w 235"/>
                <a:gd name="T87" fmla="*/ 91 h 93"/>
                <a:gd name="T88" fmla="*/ 216 w 235"/>
                <a:gd name="T89" fmla="*/ 93 h 93"/>
                <a:gd name="T90" fmla="*/ 0 w 235"/>
                <a:gd name="T91" fmla="*/ 0 h 93"/>
                <a:gd name="T92" fmla="*/ 0 w 235"/>
                <a:gd name="T9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5" h="93">
                  <a:moveTo>
                    <a:pt x="0" y="0"/>
                  </a:moveTo>
                  <a:lnTo>
                    <a:pt x="7" y="2"/>
                  </a:lnTo>
                  <a:lnTo>
                    <a:pt x="17" y="4"/>
                  </a:lnTo>
                  <a:lnTo>
                    <a:pt x="22" y="6"/>
                  </a:lnTo>
                  <a:lnTo>
                    <a:pt x="26" y="8"/>
                  </a:lnTo>
                  <a:lnTo>
                    <a:pt x="32" y="8"/>
                  </a:lnTo>
                  <a:lnTo>
                    <a:pt x="38" y="10"/>
                  </a:lnTo>
                  <a:lnTo>
                    <a:pt x="47" y="11"/>
                  </a:lnTo>
                  <a:lnTo>
                    <a:pt x="57" y="15"/>
                  </a:lnTo>
                  <a:lnTo>
                    <a:pt x="62" y="15"/>
                  </a:lnTo>
                  <a:lnTo>
                    <a:pt x="68" y="17"/>
                  </a:lnTo>
                  <a:lnTo>
                    <a:pt x="74" y="17"/>
                  </a:lnTo>
                  <a:lnTo>
                    <a:pt x="79" y="19"/>
                  </a:lnTo>
                  <a:lnTo>
                    <a:pt x="87" y="21"/>
                  </a:lnTo>
                  <a:lnTo>
                    <a:pt x="98" y="23"/>
                  </a:lnTo>
                  <a:lnTo>
                    <a:pt x="102" y="25"/>
                  </a:lnTo>
                  <a:lnTo>
                    <a:pt x="108" y="25"/>
                  </a:lnTo>
                  <a:lnTo>
                    <a:pt x="114" y="27"/>
                  </a:lnTo>
                  <a:lnTo>
                    <a:pt x="117" y="29"/>
                  </a:lnTo>
                  <a:lnTo>
                    <a:pt x="127" y="30"/>
                  </a:lnTo>
                  <a:lnTo>
                    <a:pt x="136" y="32"/>
                  </a:lnTo>
                  <a:lnTo>
                    <a:pt x="146" y="34"/>
                  </a:lnTo>
                  <a:lnTo>
                    <a:pt x="155" y="38"/>
                  </a:lnTo>
                  <a:lnTo>
                    <a:pt x="163" y="38"/>
                  </a:lnTo>
                  <a:lnTo>
                    <a:pt x="171" y="42"/>
                  </a:lnTo>
                  <a:lnTo>
                    <a:pt x="178" y="42"/>
                  </a:lnTo>
                  <a:lnTo>
                    <a:pt x="186" y="44"/>
                  </a:lnTo>
                  <a:lnTo>
                    <a:pt x="193" y="46"/>
                  </a:lnTo>
                  <a:lnTo>
                    <a:pt x="199" y="48"/>
                  </a:lnTo>
                  <a:lnTo>
                    <a:pt x="205" y="50"/>
                  </a:lnTo>
                  <a:lnTo>
                    <a:pt x="211" y="51"/>
                  </a:lnTo>
                  <a:lnTo>
                    <a:pt x="216" y="51"/>
                  </a:lnTo>
                  <a:lnTo>
                    <a:pt x="220" y="53"/>
                  </a:lnTo>
                  <a:lnTo>
                    <a:pt x="224" y="53"/>
                  </a:lnTo>
                  <a:lnTo>
                    <a:pt x="228" y="55"/>
                  </a:lnTo>
                  <a:lnTo>
                    <a:pt x="233" y="57"/>
                  </a:lnTo>
                  <a:lnTo>
                    <a:pt x="235" y="61"/>
                  </a:lnTo>
                  <a:lnTo>
                    <a:pt x="233" y="63"/>
                  </a:lnTo>
                  <a:lnTo>
                    <a:pt x="231" y="69"/>
                  </a:lnTo>
                  <a:lnTo>
                    <a:pt x="228" y="74"/>
                  </a:lnTo>
                  <a:lnTo>
                    <a:pt x="224" y="80"/>
                  </a:lnTo>
                  <a:lnTo>
                    <a:pt x="222" y="84"/>
                  </a:lnTo>
                  <a:lnTo>
                    <a:pt x="218" y="89"/>
                  </a:lnTo>
                  <a:lnTo>
                    <a:pt x="216" y="91"/>
                  </a:lnTo>
                  <a:lnTo>
                    <a:pt x="216" y="93"/>
                  </a:lnTo>
                  <a:lnTo>
                    <a:pt x="0" y="0"/>
                  </a:lnTo>
                  <a:lnTo>
                    <a:pt x="0" y="0"/>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8" name="Freeform 102"/>
            <p:cNvSpPr>
              <a:spLocks/>
            </p:cNvSpPr>
            <p:nvPr/>
          </p:nvSpPr>
          <p:spPr bwMode="auto">
            <a:xfrm>
              <a:off x="4152" y="1413"/>
              <a:ext cx="66" cy="63"/>
            </a:xfrm>
            <a:custGeom>
              <a:avLst/>
              <a:gdLst>
                <a:gd name="T0" fmla="*/ 23 w 132"/>
                <a:gd name="T1" fmla="*/ 53 h 125"/>
                <a:gd name="T2" fmla="*/ 38 w 132"/>
                <a:gd name="T3" fmla="*/ 70 h 125"/>
                <a:gd name="T4" fmla="*/ 56 w 132"/>
                <a:gd name="T5" fmla="*/ 86 h 125"/>
                <a:gd name="T6" fmla="*/ 69 w 132"/>
                <a:gd name="T7" fmla="*/ 103 h 125"/>
                <a:gd name="T8" fmla="*/ 82 w 132"/>
                <a:gd name="T9" fmla="*/ 114 h 125"/>
                <a:gd name="T10" fmla="*/ 92 w 132"/>
                <a:gd name="T11" fmla="*/ 124 h 125"/>
                <a:gd name="T12" fmla="*/ 95 w 132"/>
                <a:gd name="T13" fmla="*/ 125 h 125"/>
                <a:gd name="T14" fmla="*/ 94 w 132"/>
                <a:gd name="T15" fmla="*/ 120 h 125"/>
                <a:gd name="T16" fmla="*/ 84 w 132"/>
                <a:gd name="T17" fmla="*/ 106 h 125"/>
                <a:gd name="T18" fmla="*/ 71 w 132"/>
                <a:gd name="T19" fmla="*/ 91 h 125"/>
                <a:gd name="T20" fmla="*/ 59 w 132"/>
                <a:gd name="T21" fmla="*/ 76 h 125"/>
                <a:gd name="T22" fmla="*/ 50 w 132"/>
                <a:gd name="T23" fmla="*/ 61 h 125"/>
                <a:gd name="T24" fmla="*/ 38 w 132"/>
                <a:gd name="T25" fmla="*/ 47 h 125"/>
                <a:gd name="T26" fmla="*/ 31 w 132"/>
                <a:gd name="T27" fmla="*/ 34 h 125"/>
                <a:gd name="T28" fmla="*/ 23 w 132"/>
                <a:gd name="T29" fmla="*/ 25 h 125"/>
                <a:gd name="T30" fmla="*/ 23 w 132"/>
                <a:gd name="T31" fmla="*/ 23 h 125"/>
                <a:gd name="T32" fmla="*/ 35 w 132"/>
                <a:gd name="T33" fmla="*/ 23 h 125"/>
                <a:gd name="T34" fmla="*/ 50 w 132"/>
                <a:gd name="T35" fmla="*/ 27 h 125"/>
                <a:gd name="T36" fmla="*/ 59 w 132"/>
                <a:gd name="T37" fmla="*/ 28 h 125"/>
                <a:gd name="T38" fmla="*/ 71 w 132"/>
                <a:gd name="T39" fmla="*/ 28 h 125"/>
                <a:gd name="T40" fmla="*/ 84 w 132"/>
                <a:gd name="T41" fmla="*/ 30 h 125"/>
                <a:gd name="T42" fmla="*/ 95 w 132"/>
                <a:gd name="T43" fmla="*/ 32 h 125"/>
                <a:gd name="T44" fmla="*/ 107 w 132"/>
                <a:gd name="T45" fmla="*/ 34 h 125"/>
                <a:gd name="T46" fmla="*/ 120 w 132"/>
                <a:gd name="T47" fmla="*/ 34 h 125"/>
                <a:gd name="T48" fmla="*/ 132 w 132"/>
                <a:gd name="T49" fmla="*/ 34 h 125"/>
                <a:gd name="T50" fmla="*/ 130 w 132"/>
                <a:gd name="T51" fmla="*/ 30 h 125"/>
                <a:gd name="T52" fmla="*/ 114 w 132"/>
                <a:gd name="T53" fmla="*/ 25 h 125"/>
                <a:gd name="T54" fmla="*/ 99 w 132"/>
                <a:gd name="T55" fmla="*/ 19 h 125"/>
                <a:gd name="T56" fmla="*/ 88 w 132"/>
                <a:gd name="T57" fmla="*/ 17 h 125"/>
                <a:gd name="T58" fmla="*/ 78 w 132"/>
                <a:gd name="T59" fmla="*/ 13 h 125"/>
                <a:gd name="T60" fmla="*/ 67 w 132"/>
                <a:gd name="T61" fmla="*/ 11 h 125"/>
                <a:gd name="T62" fmla="*/ 52 w 132"/>
                <a:gd name="T63" fmla="*/ 8 h 125"/>
                <a:gd name="T64" fmla="*/ 35 w 132"/>
                <a:gd name="T65" fmla="*/ 4 h 125"/>
                <a:gd name="T66" fmla="*/ 19 w 132"/>
                <a:gd name="T67" fmla="*/ 2 h 125"/>
                <a:gd name="T68" fmla="*/ 8 w 132"/>
                <a:gd name="T69" fmla="*/ 0 h 125"/>
                <a:gd name="T70" fmla="*/ 0 w 132"/>
                <a:gd name="T71" fmla="*/ 0 h 125"/>
                <a:gd name="T72" fmla="*/ 17 w 132"/>
                <a:gd name="T73" fmla="*/ 4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2" h="125">
                  <a:moveTo>
                    <a:pt x="17" y="47"/>
                  </a:moveTo>
                  <a:lnTo>
                    <a:pt x="23" y="53"/>
                  </a:lnTo>
                  <a:lnTo>
                    <a:pt x="31" y="63"/>
                  </a:lnTo>
                  <a:lnTo>
                    <a:pt x="38" y="70"/>
                  </a:lnTo>
                  <a:lnTo>
                    <a:pt x="48" y="80"/>
                  </a:lnTo>
                  <a:lnTo>
                    <a:pt x="56" y="86"/>
                  </a:lnTo>
                  <a:lnTo>
                    <a:pt x="61" y="95"/>
                  </a:lnTo>
                  <a:lnTo>
                    <a:pt x="69" y="103"/>
                  </a:lnTo>
                  <a:lnTo>
                    <a:pt x="78" y="110"/>
                  </a:lnTo>
                  <a:lnTo>
                    <a:pt x="82" y="114"/>
                  </a:lnTo>
                  <a:lnTo>
                    <a:pt x="88" y="120"/>
                  </a:lnTo>
                  <a:lnTo>
                    <a:pt x="92" y="124"/>
                  </a:lnTo>
                  <a:lnTo>
                    <a:pt x="95" y="125"/>
                  </a:lnTo>
                  <a:lnTo>
                    <a:pt x="95" y="125"/>
                  </a:lnTo>
                  <a:lnTo>
                    <a:pt x="95" y="124"/>
                  </a:lnTo>
                  <a:lnTo>
                    <a:pt x="94" y="120"/>
                  </a:lnTo>
                  <a:lnTo>
                    <a:pt x="90" y="114"/>
                  </a:lnTo>
                  <a:lnTo>
                    <a:pt x="84" y="106"/>
                  </a:lnTo>
                  <a:lnTo>
                    <a:pt x="78" y="99"/>
                  </a:lnTo>
                  <a:lnTo>
                    <a:pt x="71" y="91"/>
                  </a:lnTo>
                  <a:lnTo>
                    <a:pt x="65" y="84"/>
                  </a:lnTo>
                  <a:lnTo>
                    <a:pt x="59" y="76"/>
                  </a:lnTo>
                  <a:lnTo>
                    <a:pt x="56" y="68"/>
                  </a:lnTo>
                  <a:lnTo>
                    <a:pt x="50" y="61"/>
                  </a:lnTo>
                  <a:lnTo>
                    <a:pt x="44" y="53"/>
                  </a:lnTo>
                  <a:lnTo>
                    <a:pt x="38" y="47"/>
                  </a:lnTo>
                  <a:lnTo>
                    <a:pt x="35" y="42"/>
                  </a:lnTo>
                  <a:lnTo>
                    <a:pt x="31" y="34"/>
                  </a:lnTo>
                  <a:lnTo>
                    <a:pt x="27" y="30"/>
                  </a:lnTo>
                  <a:lnTo>
                    <a:pt x="23" y="25"/>
                  </a:lnTo>
                  <a:lnTo>
                    <a:pt x="23" y="23"/>
                  </a:lnTo>
                  <a:lnTo>
                    <a:pt x="23" y="23"/>
                  </a:lnTo>
                  <a:lnTo>
                    <a:pt x="27" y="23"/>
                  </a:lnTo>
                  <a:lnTo>
                    <a:pt x="35" y="23"/>
                  </a:lnTo>
                  <a:lnTo>
                    <a:pt x="44" y="27"/>
                  </a:lnTo>
                  <a:lnTo>
                    <a:pt x="50" y="27"/>
                  </a:lnTo>
                  <a:lnTo>
                    <a:pt x="56" y="27"/>
                  </a:lnTo>
                  <a:lnTo>
                    <a:pt x="59" y="28"/>
                  </a:lnTo>
                  <a:lnTo>
                    <a:pt x="65" y="28"/>
                  </a:lnTo>
                  <a:lnTo>
                    <a:pt x="71" y="28"/>
                  </a:lnTo>
                  <a:lnTo>
                    <a:pt x="78" y="30"/>
                  </a:lnTo>
                  <a:lnTo>
                    <a:pt x="84" y="30"/>
                  </a:lnTo>
                  <a:lnTo>
                    <a:pt x="90" y="32"/>
                  </a:lnTo>
                  <a:lnTo>
                    <a:pt x="95" y="32"/>
                  </a:lnTo>
                  <a:lnTo>
                    <a:pt x="101" y="34"/>
                  </a:lnTo>
                  <a:lnTo>
                    <a:pt x="107" y="34"/>
                  </a:lnTo>
                  <a:lnTo>
                    <a:pt x="113" y="34"/>
                  </a:lnTo>
                  <a:lnTo>
                    <a:pt x="120" y="34"/>
                  </a:lnTo>
                  <a:lnTo>
                    <a:pt x="128" y="36"/>
                  </a:lnTo>
                  <a:lnTo>
                    <a:pt x="132" y="34"/>
                  </a:lnTo>
                  <a:lnTo>
                    <a:pt x="132" y="32"/>
                  </a:lnTo>
                  <a:lnTo>
                    <a:pt x="130" y="30"/>
                  </a:lnTo>
                  <a:lnTo>
                    <a:pt x="124" y="28"/>
                  </a:lnTo>
                  <a:lnTo>
                    <a:pt x="114" y="25"/>
                  </a:lnTo>
                  <a:lnTo>
                    <a:pt x="105" y="21"/>
                  </a:lnTo>
                  <a:lnTo>
                    <a:pt x="99" y="19"/>
                  </a:lnTo>
                  <a:lnTo>
                    <a:pt x="94" y="17"/>
                  </a:lnTo>
                  <a:lnTo>
                    <a:pt x="88" y="17"/>
                  </a:lnTo>
                  <a:lnTo>
                    <a:pt x="84" y="15"/>
                  </a:lnTo>
                  <a:lnTo>
                    <a:pt x="78" y="13"/>
                  </a:lnTo>
                  <a:lnTo>
                    <a:pt x="73" y="13"/>
                  </a:lnTo>
                  <a:lnTo>
                    <a:pt x="67" y="11"/>
                  </a:lnTo>
                  <a:lnTo>
                    <a:pt x="63" y="9"/>
                  </a:lnTo>
                  <a:lnTo>
                    <a:pt x="52" y="8"/>
                  </a:lnTo>
                  <a:lnTo>
                    <a:pt x="44" y="8"/>
                  </a:lnTo>
                  <a:lnTo>
                    <a:pt x="35" y="4"/>
                  </a:lnTo>
                  <a:lnTo>
                    <a:pt x="27" y="4"/>
                  </a:lnTo>
                  <a:lnTo>
                    <a:pt x="19" y="2"/>
                  </a:lnTo>
                  <a:lnTo>
                    <a:pt x="14" y="0"/>
                  </a:lnTo>
                  <a:lnTo>
                    <a:pt x="8" y="0"/>
                  </a:lnTo>
                  <a:lnTo>
                    <a:pt x="4" y="0"/>
                  </a:lnTo>
                  <a:lnTo>
                    <a:pt x="0" y="0"/>
                  </a:lnTo>
                  <a:lnTo>
                    <a:pt x="17" y="47"/>
                  </a:lnTo>
                  <a:lnTo>
                    <a:pt x="17" y="47"/>
                  </a:lnTo>
                  <a:close/>
                </a:path>
              </a:pathLst>
            </a:custGeom>
            <a:solidFill>
              <a:srgbClr val="4529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9" name="Freeform 103"/>
            <p:cNvSpPr>
              <a:spLocks/>
            </p:cNvSpPr>
            <p:nvPr/>
          </p:nvSpPr>
          <p:spPr bwMode="auto">
            <a:xfrm>
              <a:off x="4396" y="1230"/>
              <a:ext cx="149" cy="23"/>
            </a:xfrm>
            <a:custGeom>
              <a:avLst/>
              <a:gdLst>
                <a:gd name="T0" fmla="*/ 7 w 296"/>
                <a:gd name="T1" fmla="*/ 4 h 48"/>
                <a:gd name="T2" fmla="*/ 19 w 296"/>
                <a:gd name="T3" fmla="*/ 2 h 48"/>
                <a:gd name="T4" fmla="*/ 30 w 296"/>
                <a:gd name="T5" fmla="*/ 2 h 48"/>
                <a:gd name="T6" fmla="*/ 40 w 296"/>
                <a:gd name="T7" fmla="*/ 0 h 48"/>
                <a:gd name="T8" fmla="*/ 51 w 296"/>
                <a:gd name="T9" fmla="*/ 0 h 48"/>
                <a:gd name="T10" fmla="*/ 63 w 296"/>
                <a:gd name="T11" fmla="*/ 0 h 48"/>
                <a:gd name="T12" fmla="*/ 74 w 296"/>
                <a:gd name="T13" fmla="*/ 0 h 48"/>
                <a:gd name="T14" fmla="*/ 87 w 296"/>
                <a:gd name="T15" fmla="*/ 0 h 48"/>
                <a:gd name="T16" fmla="*/ 99 w 296"/>
                <a:gd name="T17" fmla="*/ 0 h 48"/>
                <a:gd name="T18" fmla="*/ 114 w 296"/>
                <a:gd name="T19" fmla="*/ 0 h 48"/>
                <a:gd name="T20" fmla="*/ 127 w 296"/>
                <a:gd name="T21" fmla="*/ 0 h 48"/>
                <a:gd name="T22" fmla="*/ 141 w 296"/>
                <a:gd name="T23" fmla="*/ 0 h 48"/>
                <a:gd name="T24" fmla="*/ 154 w 296"/>
                <a:gd name="T25" fmla="*/ 0 h 48"/>
                <a:gd name="T26" fmla="*/ 167 w 296"/>
                <a:gd name="T27" fmla="*/ 2 h 48"/>
                <a:gd name="T28" fmla="*/ 182 w 296"/>
                <a:gd name="T29" fmla="*/ 2 h 48"/>
                <a:gd name="T30" fmla="*/ 194 w 296"/>
                <a:gd name="T31" fmla="*/ 4 h 48"/>
                <a:gd name="T32" fmla="*/ 207 w 296"/>
                <a:gd name="T33" fmla="*/ 4 h 48"/>
                <a:gd name="T34" fmla="*/ 218 w 296"/>
                <a:gd name="T35" fmla="*/ 4 h 48"/>
                <a:gd name="T36" fmla="*/ 230 w 296"/>
                <a:gd name="T37" fmla="*/ 6 h 48"/>
                <a:gd name="T38" fmla="*/ 241 w 296"/>
                <a:gd name="T39" fmla="*/ 6 h 48"/>
                <a:gd name="T40" fmla="*/ 251 w 296"/>
                <a:gd name="T41" fmla="*/ 6 h 48"/>
                <a:gd name="T42" fmla="*/ 266 w 296"/>
                <a:gd name="T43" fmla="*/ 8 h 48"/>
                <a:gd name="T44" fmla="*/ 281 w 296"/>
                <a:gd name="T45" fmla="*/ 10 h 48"/>
                <a:gd name="T46" fmla="*/ 291 w 296"/>
                <a:gd name="T47" fmla="*/ 11 h 48"/>
                <a:gd name="T48" fmla="*/ 296 w 296"/>
                <a:gd name="T49" fmla="*/ 13 h 48"/>
                <a:gd name="T50" fmla="*/ 289 w 296"/>
                <a:gd name="T51" fmla="*/ 15 h 48"/>
                <a:gd name="T52" fmla="*/ 277 w 296"/>
                <a:gd name="T53" fmla="*/ 15 h 48"/>
                <a:gd name="T54" fmla="*/ 260 w 296"/>
                <a:gd name="T55" fmla="*/ 17 h 48"/>
                <a:gd name="T56" fmla="*/ 241 w 296"/>
                <a:gd name="T57" fmla="*/ 19 h 48"/>
                <a:gd name="T58" fmla="*/ 226 w 296"/>
                <a:gd name="T59" fmla="*/ 21 h 48"/>
                <a:gd name="T60" fmla="*/ 215 w 296"/>
                <a:gd name="T61" fmla="*/ 23 h 48"/>
                <a:gd name="T62" fmla="*/ 201 w 296"/>
                <a:gd name="T63" fmla="*/ 23 h 48"/>
                <a:gd name="T64" fmla="*/ 190 w 296"/>
                <a:gd name="T65" fmla="*/ 25 h 48"/>
                <a:gd name="T66" fmla="*/ 179 w 296"/>
                <a:gd name="T67" fmla="*/ 27 h 48"/>
                <a:gd name="T68" fmla="*/ 165 w 296"/>
                <a:gd name="T69" fmla="*/ 27 h 48"/>
                <a:gd name="T70" fmla="*/ 154 w 296"/>
                <a:gd name="T71" fmla="*/ 29 h 48"/>
                <a:gd name="T72" fmla="*/ 141 w 296"/>
                <a:gd name="T73" fmla="*/ 30 h 48"/>
                <a:gd name="T74" fmla="*/ 127 w 296"/>
                <a:gd name="T75" fmla="*/ 32 h 48"/>
                <a:gd name="T76" fmla="*/ 114 w 296"/>
                <a:gd name="T77" fmla="*/ 32 h 48"/>
                <a:gd name="T78" fmla="*/ 103 w 296"/>
                <a:gd name="T79" fmla="*/ 34 h 48"/>
                <a:gd name="T80" fmla="*/ 91 w 296"/>
                <a:gd name="T81" fmla="*/ 36 h 48"/>
                <a:gd name="T82" fmla="*/ 80 w 296"/>
                <a:gd name="T83" fmla="*/ 36 h 48"/>
                <a:gd name="T84" fmla="*/ 68 w 296"/>
                <a:gd name="T85" fmla="*/ 38 h 48"/>
                <a:gd name="T86" fmla="*/ 53 w 296"/>
                <a:gd name="T87" fmla="*/ 40 h 48"/>
                <a:gd name="T88" fmla="*/ 34 w 296"/>
                <a:gd name="T89" fmla="*/ 42 h 48"/>
                <a:gd name="T90" fmla="*/ 21 w 296"/>
                <a:gd name="T91" fmla="*/ 44 h 48"/>
                <a:gd name="T92" fmla="*/ 7 w 296"/>
                <a:gd name="T93" fmla="*/ 46 h 48"/>
                <a:gd name="T94" fmla="*/ 0 w 296"/>
                <a:gd name="T95"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6" h="48">
                  <a:moveTo>
                    <a:pt x="0" y="6"/>
                  </a:moveTo>
                  <a:lnTo>
                    <a:pt x="7" y="4"/>
                  </a:lnTo>
                  <a:lnTo>
                    <a:pt x="15" y="4"/>
                  </a:lnTo>
                  <a:lnTo>
                    <a:pt x="19" y="2"/>
                  </a:lnTo>
                  <a:lnTo>
                    <a:pt x="25" y="2"/>
                  </a:lnTo>
                  <a:lnTo>
                    <a:pt x="30" y="2"/>
                  </a:lnTo>
                  <a:lnTo>
                    <a:pt x="34" y="2"/>
                  </a:lnTo>
                  <a:lnTo>
                    <a:pt x="40" y="0"/>
                  </a:lnTo>
                  <a:lnTo>
                    <a:pt x="45" y="0"/>
                  </a:lnTo>
                  <a:lnTo>
                    <a:pt x="51" y="0"/>
                  </a:lnTo>
                  <a:lnTo>
                    <a:pt x="57" y="0"/>
                  </a:lnTo>
                  <a:lnTo>
                    <a:pt x="63" y="0"/>
                  </a:lnTo>
                  <a:lnTo>
                    <a:pt x="68" y="0"/>
                  </a:lnTo>
                  <a:lnTo>
                    <a:pt x="74" y="0"/>
                  </a:lnTo>
                  <a:lnTo>
                    <a:pt x="82" y="0"/>
                  </a:lnTo>
                  <a:lnTo>
                    <a:pt x="87" y="0"/>
                  </a:lnTo>
                  <a:lnTo>
                    <a:pt x="93" y="0"/>
                  </a:lnTo>
                  <a:lnTo>
                    <a:pt x="99" y="0"/>
                  </a:lnTo>
                  <a:lnTo>
                    <a:pt x="106" y="0"/>
                  </a:lnTo>
                  <a:lnTo>
                    <a:pt x="114" y="0"/>
                  </a:lnTo>
                  <a:lnTo>
                    <a:pt x="122" y="0"/>
                  </a:lnTo>
                  <a:lnTo>
                    <a:pt x="127" y="0"/>
                  </a:lnTo>
                  <a:lnTo>
                    <a:pt x="135" y="0"/>
                  </a:lnTo>
                  <a:lnTo>
                    <a:pt x="141" y="0"/>
                  </a:lnTo>
                  <a:lnTo>
                    <a:pt x="148" y="0"/>
                  </a:lnTo>
                  <a:lnTo>
                    <a:pt x="154" y="0"/>
                  </a:lnTo>
                  <a:lnTo>
                    <a:pt x="161" y="2"/>
                  </a:lnTo>
                  <a:lnTo>
                    <a:pt x="167" y="2"/>
                  </a:lnTo>
                  <a:lnTo>
                    <a:pt x="175" y="2"/>
                  </a:lnTo>
                  <a:lnTo>
                    <a:pt x="182" y="2"/>
                  </a:lnTo>
                  <a:lnTo>
                    <a:pt x="188" y="4"/>
                  </a:lnTo>
                  <a:lnTo>
                    <a:pt x="194" y="4"/>
                  </a:lnTo>
                  <a:lnTo>
                    <a:pt x="201" y="4"/>
                  </a:lnTo>
                  <a:lnTo>
                    <a:pt x="207" y="4"/>
                  </a:lnTo>
                  <a:lnTo>
                    <a:pt x="213" y="4"/>
                  </a:lnTo>
                  <a:lnTo>
                    <a:pt x="218" y="4"/>
                  </a:lnTo>
                  <a:lnTo>
                    <a:pt x="224" y="6"/>
                  </a:lnTo>
                  <a:lnTo>
                    <a:pt x="230" y="6"/>
                  </a:lnTo>
                  <a:lnTo>
                    <a:pt x="237" y="6"/>
                  </a:lnTo>
                  <a:lnTo>
                    <a:pt x="241" y="6"/>
                  </a:lnTo>
                  <a:lnTo>
                    <a:pt x="247" y="6"/>
                  </a:lnTo>
                  <a:lnTo>
                    <a:pt x="251" y="6"/>
                  </a:lnTo>
                  <a:lnTo>
                    <a:pt x="256" y="8"/>
                  </a:lnTo>
                  <a:lnTo>
                    <a:pt x="266" y="8"/>
                  </a:lnTo>
                  <a:lnTo>
                    <a:pt x="275" y="10"/>
                  </a:lnTo>
                  <a:lnTo>
                    <a:pt x="281" y="10"/>
                  </a:lnTo>
                  <a:lnTo>
                    <a:pt x="287" y="10"/>
                  </a:lnTo>
                  <a:lnTo>
                    <a:pt x="291" y="11"/>
                  </a:lnTo>
                  <a:lnTo>
                    <a:pt x="294" y="11"/>
                  </a:lnTo>
                  <a:lnTo>
                    <a:pt x="296" y="13"/>
                  </a:lnTo>
                  <a:lnTo>
                    <a:pt x="294" y="15"/>
                  </a:lnTo>
                  <a:lnTo>
                    <a:pt x="289" y="15"/>
                  </a:lnTo>
                  <a:lnTo>
                    <a:pt x="283" y="15"/>
                  </a:lnTo>
                  <a:lnTo>
                    <a:pt x="277" y="15"/>
                  </a:lnTo>
                  <a:lnTo>
                    <a:pt x="270" y="17"/>
                  </a:lnTo>
                  <a:lnTo>
                    <a:pt x="260" y="17"/>
                  </a:lnTo>
                  <a:lnTo>
                    <a:pt x="251" y="19"/>
                  </a:lnTo>
                  <a:lnTo>
                    <a:pt x="241" y="19"/>
                  </a:lnTo>
                  <a:lnTo>
                    <a:pt x="232" y="21"/>
                  </a:lnTo>
                  <a:lnTo>
                    <a:pt x="226" y="21"/>
                  </a:lnTo>
                  <a:lnTo>
                    <a:pt x="220" y="21"/>
                  </a:lnTo>
                  <a:lnTo>
                    <a:pt x="215" y="23"/>
                  </a:lnTo>
                  <a:lnTo>
                    <a:pt x="209" y="23"/>
                  </a:lnTo>
                  <a:lnTo>
                    <a:pt x="201" y="23"/>
                  </a:lnTo>
                  <a:lnTo>
                    <a:pt x="196" y="25"/>
                  </a:lnTo>
                  <a:lnTo>
                    <a:pt x="190" y="25"/>
                  </a:lnTo>
                  <a:lnTo>
                    <a:pt x="184" y="27"/>
                  </a:lnTo>
                  <a:lnTo>
                    <a:pt x="179" y="27"/>
                  </a:lnTo>
                  <a:lnTo>
                    <a:pt x="171" y="27"/>
                  </a:lnTo>
                  <a:lnTo>
                    <a:pt x="165" y="27"/>
                  </a:lnTo>
                  <a:lnTo>
                    <a:pt x="160" y="29"/>
                  </a:lnTo>
                  <a:lnTo>
                    <a:pt x="154" y="29"/>
                  </a:lnTo>
                  <a:lnTo>
                    <a:pt x="146" y="30"/>
                  </a:lnTo>
                  <a:lnTo>
                    <a:pt x="141" y="30"/>
                  </a:lnTo>
                  <a:lnTo>
                    <a:pt x="135" y="32"/>
                  </a:lnTo>
                  <a:lnTo>
                    <a:pt x="127" y="32"/>
                  </a:lnTo>
                  <a:lnTo>
                    <a:pt x="122" y="32"/>
                  </a:lnTo>
                  <a:lnTo>
                    <a:pt x="114" y="32"/>
                  </a:lnTo>
                  <a:lnTo>
                    <a:pt x="108" y="34"/>
                  </a:lnTo>
                  <a:lnTo>
                    <a:pt x="103" y="34"/>
                  </a:lnTo>
                  <a:lnTo>
                    <a:pt x="95" y="34"/>
                  </a:lnTo>
                  <a:lnTo>
                    <a:pt x="91" y="36"/>
                  </a:lnTo>
                  <a:lnTo>
                    <a:pt x="85" y="36"/>
                  </a:lnTo>
                  <a:lnTo>
                    <a:pt x="80" y="36"/>
                  </a:lnTo>
                  <a:lnTo>
                    <a:pt x="74" y="38"/>
                  </a:lnTo>
                  <a:lnTo>
                    <a:pt x="68" y="38"/>
                  </a:lnTo>
                  <a:lnTo>
                    <a:pt x="63" y="40"/>
                  </a:lnTo>
                  <a:lnTo>
                    <a:pt x="53" y="40"/>
                  </a:lnTo>
                  <a:lnTo>
                    <a:pt x="44" y="42"/>
                  </a:lnTo>
                  <a:lnTo>
                    <a:pt x="34" y="42"/>
                  </a:lnTo>
                  <a:lnTo>
                    <a:pt x="28" y="44"/>
                  </a:lnTo>
                  <a:lnTo>
                    <a:pt x="21" y="44"/>
                  </a:lnTo>
                  <a:lnTo>
                    <a:pt x="15" y="46"/>
                  </a:lnTo>
                  <a:lnTo>
                    <a:pt x="7" y="46"/>
                  </a:lnTo>
                  <a:lnTo>
                    <a:pt x="6" y="48"/>
                  </a:lnTo>
                  <a:lnTo>
                    <a:pt x="0"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0" name="Freeform 104"/>
            <p:cNvSpPr>
              <a:spLocks/>
            </p:cNvSpPr>
            <p:nvPr/>
          </p:nvSpPr>
          <p:spPr bwMode="auto">
            <a:xfrm>
              <a:off x="4500" y="1202"/>
              <a:ext cx="91" cy="77"/>
            </a:xfrm>
            <a:custGeom>
              <a:avLst/>
              <a:gdLst>
                <a:gd name="T0" fmla="*/ 17 w 183"/>
                <a:gd name="T1" fmla="*/ 4 h 154"/>
                <a:gd name="T2" fmla="*/ 36 w 183"/>
                <a:gd name="T3" fmla="*/ 7 h 154"/>
                <a:gd name="T4" fmla="*/ 53 w 183"/>
                <a:gd name="T5" fmla="*/ 11 h 154"/>
                <a:gd name="T6" fmla="*/ 72 w 183"/>
                <a:gd name="T7" fmla="*/ 15 h 154"/>
                <a:gd name="T8" fmla="*/ 91 w 183"/>
                <a:gd name="T9" fmla="*/ 19 h 154"/>
                <a:gd name="T10" fmla="*/ 106 w 183"/>
                <a:gd name="T11" fmla="*/ 23 h 154"/>
                <a:gd name="T12" fmla="*/ 124 w 183"/>
                <a:gd name="T13" fmla="*/ 28 h 154"/>
                <a:gd name="T14" fmla="*/ 137 w 183"/>
                <a:gd name="T15" fmla="*/ 34 h 154"/>
                <a:gd name="T16" fmla="*/ 150 w 183"/>
                <a:gd name="T17" fmla="*/ 38 h 154"/>
                <a:gd name="T18" fmla="*/ 162 w 183"/>
                <a:gd name="T19" fmla="*/ 42 h 154"/>
                <a:gd name="T20" fmla="*/ 175 w 183"/>
                <a:gd name="T21" fmla="*/ 49 h 154"/>
                <a:gd name="T22" fmla="*/ 183 w 183"/>
                <a:gd name="T23" fmla="*/ 59 h 154"/>
                <a:gd name="T24" fmla="*/ 179 w 183"/>
                <a:gd name="T25" fmla="*/ 70 h 154"/>
                <a:gd name="T26" fmla="*/ 167 w 183"/>
                <a:gd name="T27" fmla="*/ 78 h 154"/>
                <a:gd name="T28" fmla="*/ 158 w 183"/>
                <a:gd name="T29" fmla="*/ 84 h 154"/>
                <a:gd name="T30" fmla="*/ 146 w 183"/>
                <a:gd name="T31" fmla="*/ 89 h 154"/>
                <a:gd name="T32" fmla="*/ 135 w 183"/>
                <a:gd name="T33" fmla="*/ 97 h 154"/>
                <a:gd name="T34" fmla="*/ 120 w 183"/>
                <a:gd name="T35" fmla="*/ 104 h 154"/>
                <a:gd name="T36" fmla="*/ 106 w 183"/>
                <a:gd name="T37" fmla="*/ 112 h 154"/>
                <a:gd name="T38" fmla="*/ 93 w 183"/>
                <a:gd name="T39" fmla="*/ 120 h 154"/>
                <a:gd name="T40" fmla="*/ 78 w 183"/>
                <a:gd name="T41" fmla="*/ 127 h 154"/>
                <a:gd name="T42" fmla="*/ 67 w 183"/>
                <a:gd name="T43" fmla="*/ 135 h 154"/>
                <a:gd name="T44" fmla="*/ 53 w 183"/>
                <a:gd name="T45" fmla="*/ 141 h 154"/>
                <a:gd name="T46" fmla="*/ 44 w 183"/>
                <a:gd name="T47" fmla="*/ 144 h 154"/>
                <a:gd name="T48" fmla="*/ 34 w 183"/>
                <a:gd name="T49" fmla="*/ 150 h 154"/>
                <a:gd name="T50" fmla="*/ 25 w 183"/>
                <a:gd name="T51" fmla="*/ 152 h 154"/>
                <a:gd name="T52" fmla="*/ 21 w 183"/>
                <a:gd name="T53" fmla="*/ 150 h 154"/>
                <a:gd name="T54" fmla="*/ 29 w 183"/>
                <a:gd name="T55" fmla="*/ 142 h 154"/>
                <a:gd name="T56" fmla="*/ 44 w 183"/>
                <a:gd name="T57" fmla="*/ 129 h 154"/>
                <a:gd name="T58" fmla="*/ 59 w 183"/>
                <a:gd name="T59" fmla="*/ 118 h 154"/>
                <a:gd name="T60" fmla="*/ 70 w 183"/>
                <a:gd name="T61" fmla="*/ 110 h 154"/>
                <a:gd name="T62" fmla="*/ 80 w 183"/>
                <a:gd name="T63" fmla="*/ 104 h 154"/>
                <a:gd name="T64" fmla="*/ 91 w 183"/>
                <a:gd name="T65" fmla="*/ 97 h 154"/>
                <a:gd name="T66" fmla="*/ 106 w 183"/>
                <a:gd name="T67" fmla="*/ 87 h 154"/>
                <a:gd name="T68" fmla="*/ 122 w 183"/>
                <a:gd name="T69" fmla="*/ 76 h 154"/>
                <a:gd name="T70" fmla="*/ 135 w 183"/>
                <a:gd name="T71" fmla="*/ 66 h 154"/>
                <a:gd name="T72" fmla="*/ 143 w 183"/>
                <a:gd name="T73" fmla="*/ 63 h 154"/>
                <a:gd name="T74" fmla="*/ 131 w 183"/>
                <a:gd name="T75" fmla="*/ 59 h 154"/>
                <a:gd name="T76" fmla="*/ 122 w 183"/>
                <a:gd name="T77" fmla="*/ 55 h 154"/>
                <a:gd name="T78" fmla="*/ 110 w 183"/>
                <a:gd name="T79" fmla="*/ 51 h 154"/>
                <a:gd name="T80" fmla="*/ 97 w 183"/>
                <a:gd name="T81" fmla="*/ 46 h 154"/>
                <a:gd name="T82" fmla="*/ 84 w 183"/>
                <a:gd name="T83" fmla="*/ 40 h 154"/>
                <a:gd name="T84" fmla="*/ 68 w 183"/>
                <a:gd name="T85" fmla="*/ 34 h 154"/>
                <a:gd name="T86" fmla="*/ 55 w 183"/>
                <a:gd name="T87" fmla="*/ 28 h 154"/>
                <a:gd name="T88" fmla="*/ 40 w 183"/>
                <a:gd name="T89" fmla="*/ 21 h 154"/>
                <a:gd name="T90" fmla="*/ 27 w 183"/>
                <a:gd name="T91" fmla="*/ 15 h 154"/>
                <a:gd name="T92" fmla="*/ 15 w 183"/>
                <a:gd name="T93" fmla="*/ 11 h 154"/>
                <a:gd name="T94" fmla="*/ 10 w 183"/>
                <a:gd name="T95" fmla="*/ 7 h 154"/>
                <a:gd name="T96" fmla="*/ 0 w 183"/>
                <a:gd name="T97" fmla="*/ 2 h 154"/>
                <a:gd name="T98" fmla="*/ 10 w 183"/>
                <a:gd name="T99" fmla="*/ 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4">
                  <a:moveTo>
                    <a:pt x="10" y="2"/>
                  </a:moveTo>
                  <a:lnTo>
                    <a:pt x="17" y="4"/>
                  </a:lnTo>
                  <a:lnTo>
                    <a:pt x="27" y="6"/>
                  </a:lnTo>
                  <a:lnTo>
                    <a:pt x="36" y="7"/>
                  </a:lnTo>
                  <a:lnTo>
                    <a:pt x="46" y="9"/>
                  </a:lnTo>
                  <a:lnTo>
                    <a:pt x="53" y="11"/>
                  </a:lnTo>
                  <a:lnTo>
                    <a:pt x="65" y="13"/>
                  </a:lnTo>
                  <a:lnTo>
                    <a:pt x="72" y="15"/>
                  </a:lnTo>
                  <a:lnTo>
                    <a:pt x="82" y="17"/>
                  </a:lnTo>
                  <a:lnTo>
                    <a:pt x="91" y="19"/>
                  </a:lnTo>
                  <a:lnTo>
                    <a:pt x="99" y="21"/>
                  </a:lnTo>
                  <a:lnTo>
                    <a:pt x="106" y="23"/>
                  </a:lnTo>
                  <a:lnTo>
                    <a:pt x="116" y="27"/>
                  </a:lnTo>
                  <a:lnTo>
                    <a:pt x="124" y="28"/>
                  </a:lnTo>
                  <a:lnTo>
                    <a:pt x="131" y="30"/>
                  </a:lnTo>
                  <a:lnTo>
                    <a:pt x="137" y="34"/>
                  </a:lnTo>
                  <a:lnTo>
                    <a:pt x="145" y="36"/>
                  </a:lnTo>
                  <a:lnTo>
                    <a:pt x="150" y="38"/>
                  </a:lnTo>
                  <a:lnTo>
                    <a:pt x="156" y="40"/>
                  </a:lnTo>
                  <a:lnTo>
                    <a:pt x="162" y="42"/>
                  </a:lnTo>
                  <a:lnTo>
                    <a:pt x="167" y="46"/>
                  </a:lnTo>
                  <a:lnTo>
                    <a:pt x="175" y="49"/>
                  </a:lnTo>
                  <a:lnTo>
                    <a:pt x="181" y="55"/>
                  </a:lnTo>
                  <a:lnTo>
                    <a:pt x="183" y="59"/>
                  </a:lnTo>
                  <a:lnTo>
                    <a:pt x="183" y="65"/>
                  </a:lnTo>
                  <a:lnTo>
                    <a:pt x="179" y="70"/>
                  </a:lnTo>
                  <a:lnTo>
                    <a:pt x="173" y="76"/>
                  </a:lnTo>
                  <a:lnTo>
                    <a:pt x="167" y="78"/>
                  </a:lnTo>
                  <a:lnTo>
                    <a:pt x="164" y="82"/>
                  </a:lnTo>
                  <a:lnTo>
                    <a:pt x="158" y="84"/>
                  </a:lnTo>
                  <a:lnTo>
                    <a:pt x="154" y="87"/>
                  </a:lnTo>
                  <a:lnTo>
                    <a:pt x="146" y="89"/>
                  </a:lnTo>
                  <a:lnTo>
                    <a:pt x="141" y="93"/>
                  </a:lnTo>
                  <a:lnTo>
                    <a:pt x="135" y="97"/>
                  </a:lnTo>
                  <a:lnTo>
                    <a:pt x="127" y="103"/>
                  </a:lnTo>
                  <a:lnTo>
                    <a:pt x="120" y="104"/>
                  </a:lnTo>
                  <a:lnTo>
                    <a:pt x="114" y="110"/>
                  </a:lnTo>
                  <a:lnTo>
                    <a:pt x="106" y="112"/>
                  </a:lnTo>
                  <a:lnTo>
                    <a:pt x="101" y="116"/>
                  </a:lnTo>
                  <a:lnTo>
                    <a:pt x="93" y="120"/>
                  </a:lnTo>
                  <a:lnTo>
                    <a:pt x="86" y="123"/>
                  </a:lnTo>
                  <a:lnTo>
                    <a:pt x="78" y="127"/>
                  </a:lnTo>
                  <a:lnTo>
                    <a:pt x="74" y="131"/>
                  </a:lnTo>
                  <a:lnTo>
                    <a:pt x="67" y="135"/>
                  </a:lnTo>
                  <a:lnTo>
                    <a:pt x="59" y="137"/>
                  </a:lnTo>
                  <a:lnTo>
                    <a:pt x="53" y="141"/>
                  </a:lnTo>
                  <a:lnTo>
                    <a:pt x="48" y="144"/>
                  </a:lnTo>
                  <a:lnTo>
                    <a:pt x="44" y="144"/>
                  </a:lnTo>
                  <a:lnTo>
                    <a:pt x="38" y="148"/>
                  </a:lnTo>
                  <a:lnTo>
                    <a:pt x="34" y="150"/>
                  </a:lnTo>
                  <a:lnTo>
                    <a:pt x="30" y="152"/>
                  </a:lnTo>
                  <a:lnTo>
                    <a:pt x="25" y="152"/>
                  </a:lnTo>
                  <a:lnTo>
                    <a:pt x="21" y="154"/>
                  </a:lnTo>
                  <a:lnTo>
                    <a:pt x="21" y="150"/>
                  </a:lnTo>
                  <a:lnTo>
                    <a:pt x="25" y="148"/>
                  </a:lnTo>
                  <a:lnTo>
                    <a:pt x="29" y="142"/>
                  </a:lnTo>
                  <a:lnTo>
                    <a:pt x="36" y="135"/>
                  </a:lnTo>
                  <a:lnTo>
                    <a:pt x="44" y="129"/>
                  </a:lnTo>
                  <a:lnTo>
                    <a:pt x="55" y="122"/>
                  </a:lnTo>
                  <a:lnTo>
                    <a:pt x="59" y="118"/>
                  </a:lnTo>
                  <a:lnTo>
                    <a:pt x="65" y="114"/>
                  </a:lnTo>
                  <a:lnTo>
                    <a:pt x="70" y="110"/>
                  </a:lnTo>
                  <a:lnTo>
                    <a:pt x="74" y="108"/>
                  </a:lnTo>
                  <a:lnTo>
                    <a:pt x="80" y="104"/>
                  </a:lnTo>
                  <a:lnTo>
                    <a:pt x="86" y="101"/>
                  </a:lnTo>
                  <a:lnTo>
                    <a:pt x="91" y="97"/>
                  </a:lnTo>
                  <a:lnTo>
                    <a:pt x="97" y="95"/>
                  </a:lnTo>
                  <a:lnTo>
                    <a:pt x="106" y="87"/>
                  </a:lnTo>
                  <a:lnTo>
                    <a:pt x="114" y="82"/>
                  </a:lnTo>
                  <a:lnTo>
                    <a:pt x="122" y="76"/>
                  </a:lnTo>
                  <a:lnTo>
                    <a:pt x="131" y="72"/>
                  </a:lnTo>
                  <a:lnTo>
                    <a:pt x="135" y="66"/>
                  </a:lnTo>
                  <a:lnTo>
                    <a:pt x="139" y="65"/>
                  </a:lnTo>
                  <a:lnTo>
                    <a:pt x="143" y="63"/>
                  </a:lnTo>
                  <a:lnTo>
                    <a:pt x="137" y="61"/>
                  </a:lnTo>
                  <a:lnTo>
                    <a:pt x="131" y="59"/>
                  </a:lnTo>
                  <a:lnTo>
                    <a:pt x="127" y="57"/>
                  </a:lnTo>
                  <a:lnTo>
                    <a:pt x="122" y="55"/>
                  </a:lnTo>
                  <a:lnTo>
                    <a:pt x="116" y="53"/>
                  </a:lnTo>
                  <a:lnTo>
                    <a:pt x="110" y="51"/>
                  </a:lnTo>
                  <a:lnTo>
                    <a:pt x="103" y="47"/>
                  </a:lnTo>
                  <a:lnTo>
                    <a:pt x="97" y="46"/>
                  </a:lnTo>
                  <a:lnTo>
                    <a:pt x="89" y="44"/>
                  </a:lnTo>
                  <a:lnTo>
                    <a:pt x="84" y="40"/>
                  </a:lnTo>
                  <a:lnTo>
                    <a:pt x="74" y="36"/>
                  </a:lnTo>
                  <a:lnTo>
                    <a:pt x="68" y="34"/>
                  </a:lnTo>
                  <a:lnTo>
                    <a:pt x="61" y="30"/>
                  </a:lnTo>
                  <a:lnTo>
                    <a:pt x="55" y="28"/>
                  </a:lnTo>
                  <a:lnTo>
                    <a:pt x="46" y="25"/>
                  </a:lnTo>
                  <a:lnTo>
                    <a:pt x="40" y="21"/>
                  </a:lnTo>
                  <a:lnTo>
                    <a:pt x="32" y="19"/>
                  </a:lnTo>
                  <a:lnTo>
                    <a:pt x="27" y="15"/>
                  </a:lnTo>
                  <a:lnTo>
                    <a:pt x="21" y="13"/>
                  </a:lnTo>
                  <a:lnTo>
                    <a:pt x="15" y="11"/>
                  </a:lnTo>
                  <a:lnTo>
                    <a:pt x="11" y="9"/>
                  </a:lnTo>
                  <a:lnTo>
                    <a:pt x="10" y="7"/>
                  </a:lnTo>
                  <a:lnTo>
                    <a:pt x="2" y="4"/>
                  </a:lnTo>
                  <a:lnTo>
                    <a:pt x="0" y="2"/>
                  </a:lnTo>
                  <a:lnTo>
                    <a:pt x="2" y="0"/>
                  </a:lnTo>
                  <a:lnTo>
                    <a:pt x="10" y="2"/>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157578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1143000"/>
          </a:xfrm>
        </p:spPr>
        <p:txBody>
          <a:bodyPr/>
          <a:lstStyle/>
          <a:p>
            <a:pPr algn="ctr" eaLnBrk="1" hangingPunct="1"/>
            <a:r>
              <a:rPr lang="en-US" dirty="0" smtClean="0"/>
              <a:t>Children in Mediation </a:t>
            </a:r>
          </a:p>
        </p:txBody>
      </p:sp>
      <p:sp>
        <p:nvSpPr>
          <p:cNvPr id="36867" name="Rectangle 3"/>
          <p:cNvSpPr>
            <a:spLocks noGrp="1" noChangeArrowheads="1"/>
          </p:cNvSpPr>
          <p:nvPr>
            <p:ph type="body" sz="half" idx="1"/>
          </p:nvPr>
        </p:nvSpPr>
        <p:spPr>
          <a:xfrm>
            <a:off x="304800" y="1676400"/>
            <a:ext cx="4352544" cy="3886200"/>
          </a:xfrm>
        </p:spPr>
        <p:txBody>
          <a:bodyPr/>
          <a:lstStyle/>
          <a:p>
            <a:pPr eaLnBrk="1" hangingPunct="1">
              <a:lnSpc>
                <a:spcPct val="90000"/>
              </a:lnSpc>
              <a:spcAft>
                <a:spcPct val="20000"/>
              </a:spcAft>
            </a:pPr>
            <a:r>
              <a:rPr lang="en-US" sz="2400" dirty="0" smtClean="0"/>
              <a:t>Mediators will use their discretion in deciding if it is necessary to interview your children </a:t>
            </a:r>
            <a:r>
              <a:rPr lang="en-US" sz="1800" dirty="0" smtClean="0"/>
              <a:t>(Family Code 3180)</a:t>
            </a:r>
            <a:endParaRPr lang="en-US" sz="2400" dirty="0" smtClean="0"/>
          </a:p>
          <a:p>
            <a:pPr eaLnBrk="1" hangingPunct="1">
              <a:lnSpc>
                <a:spcPct val="90000"/>
              </a:lnSpc>
              <a:spcAft>
                <a:spcPct val="20000"/>
              </a:spcAft>
              <a:buFont typeface="Wingdings" pitchFamily="2" charset="2"/>
              <a:buNone/>
            </a:pPr>
            <a:endParaRPr lang="en-US" sz="1800" dirty="0" smtClean="0"/>
          </a:p>
          <a:p>
            <a:pPr eaLnBrk="1" hangingPunct="1">
              <a:lnSpc>
                <a:spcPct val="90000"/>
              </a:lnSpc>
              <a:spcAft>
                <a:spcPct val="20000"/>
              </a:spcAft>
            </a:pPr>
            <a:r>
              <a:rPr lang="en-US" sz="2400" dirty="0" smtClean="0"/>
              <a:t>Mediators are trained to work sensitively in these matters</a:t>
            </a:r>
          </a:p>
          <a:p>
            <a:pPr eaLnBrk="1" hangingPunct="1">
              <a:lnSpc>
                <a:spcPct val="90000"/>
              </a:lnSpc>
              <a:spcAft>
                <a:spcPct val="20000"/>
              </a:spcAft>
              <a:buFont typeface="Wingdings" pitchFamily="2" charset="2"/>
              <a:buNone/>
            </a:pPr>
            <a:endParaRPr lang="en-US" sz="1800" dirty="0" smtClean="0"/>
          </a:p>
          <a:p>
            <a:pPr eaLnBrk="1" hangingPunct="1">
              <a:lnSpc>
                <a:spcPct val="90000"/>
              </a:lnSpc>
              <a:spcAft>
                <a:spcPct val="20000"/>
              </a:spcAft>
            </a:pPr>
            <a:r>
              <a:rPr lang="en-US" sz="2400" dirty="0" smtClean="0"/>
              <a:t>Children are not asked to choose sides or to choose between parents</a:t>
            </a:r>
          </a:p>
        </p:txBody>
      </p:sp>
      <p:pic>
        <p:nvPicPr>
          <p:cNvPr id="36868" name="Picture 4" descr="MP900399735[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876800" y="2438400"/>
            <a:ext cx="3665913" cy="2443942"/>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ircle(in)">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ctrTitle"/>
          </p:nvPr>
        </p:nvSpPr>
        <p:spPr/>
        <p:txBody>
          <a:bodyPr/>
          <a:lstStyle/>
          <a:p>
            <a:pPr eaLnBrk="1" hangingPunct="1"/>
            <a:r>
              <a:rPr lang="en-US" dirty="0" smtClean="0"/>
              <a:t/>
            </a:r>
            <a:br>
              <a:rPr lang="en-US" dirty="0" smtClean="0"/>
            </a:br>
            <a:r>
              <a:rPr lang="en-US" sz="5400" dirty="0" smtClean="0"/>
              <a:t>Emotional </a:t>
            </a:r>
            <a:r>
              <a:rPr lang="en-US" sz="5400" dirty="0"/>
              <a:t>Issues</a:t>
            </a:r>
            <a:r>
              <a:rPr lang="en-US" dirty="0"/>
              <a:t/>
            </a:r>
            <a:br>
              <a:rPr lang="en-US" dirty="0"/>
            </a:br>
            <a:endParaRPr lang="en-US" dirty="0" smtClean="0"/>
          </a:p>
        </p:txBody>
      </p:sp>
      <p:sp>
        <p:nvSpPr>
          <p:cNvPr id="41987" name="Rectangle 5"/>
          <p:cNvSpPr>
            <a:spLocks noGrp="1" noChangeArrowheads="1"/>
          </p:cNvSpPr>
          <p:nvPr>
            <p:ph type="subTitle" idx="1"/>
          </p:nvPr>
        </p:nvSpPr>
        <p:spPr/>
        <p:txBody>
          <a:bodyPr/>
          <a:lstStyle/>
          <a:p>
            <a:pPr eaLnBrk="1" hangingPunct="1"/>
            <a:r>
              <a:rPr lang="en-US" dirty="0" smtClean="0"/>
              <a:t> </a:t>
            </a:r>
          </a:p>
        </p:txBody>
      </p:sp>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eaLnBrk="1" hangingPunct="1"/>
            <a:r>
              <a:rPr lang="en-US" sz="4000" dirty="0" smtClean="0"/>
              <a:t>Children Love </a:t>
            </a:r>
            <a:r>
              <a:rPr lang="en-US" sz="4000" u="sng" dirty="0" smtClean="0"/>
              <a:t>Both</a:t>
            </a:r>
            <a:r>
              <a:rPr lang="en-US" sz="4000" dirty="0" smtClean="0"/>
              <a:t> of Their Parents Equally</a:t>
            </a:r>
          </a:p>
        </p:txBody>
      </p:sp>
      <p:sp>
        <p:nvSpPr>
          <p:cNvPr id="43011" name="Rectangle 3"/>
          <p:cNvSpPr>
            <a:spLocks noGrp="1" noChangeArrowheads="1"/>
          </p:cNvSpPr>
          <p:nvPr>
            <p:ph type="body" sz="half" idx="1"/>
          </p:nvPr>
        </p:nvSpPr>
        <p:spPr>
          <a:xfrm>
            <a:off x="457200" y="2438400"/>
            <a:ext cx="8229600" cy="1714500"/>
          </a:xfrm>
        </p:spPr>
        <p:txBody>
          <a:bodyPr/>
          <a:lstStyle/>
          <a:p>
            <a:pPr algn="ctr" eaLnBrk="1" hangingPunct="1"/>
            <a:r>
              <a:rPr lang="en-US" dirty="0" smtClean="0"/>
              <a:t>It isn’t their job to choose</a:t>
            </a:r>
          </a:p>
          <a:p>
            <a:pPr algn="ctr" eaLnBrk="1" hangingPunct="1"/>
            <a:r>
              <a:rPr lang="en-US" dirty="0" smtClean="0"/>
              <a:t>It is your job to decide </a:t>
            </a:r>
          </a:p>
        </p:txBody>
      </p:sp>
      <p:pic>
        <p:nvPicPr>
          <p:cNvPr id="11268" name="Picture 4" descr="C:\Users\wmcwhirter\AppData\Local\Microsoft\Windows\Temporary Internet Files\Content.IE5\7JMSYQ8N\MP9004464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886200"/>
            <a:ext cx="3429000" cy="2777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arn(inVertic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r>
              <a:rPr lang="en-US" dirty="0" smtClean="0"/>
              <a:t>Emotional Justice</a:t>
            </a:r>
          </a:p>
        </p:txBody>
      </p:sp>
      <p:sp>
        <p:nvSpPr>
          <p:cNvPr id="44035" name="Rectangle 3"/>
          <p:cNvSpPr>
            <a:spLocks noGrp="1" noChangeArrowheads="1"/>
          </p:cNvSpPr>
          <p:nvPr>
            <p:ph idx="1"/>
          </p:nvPr>
        </p:nvSpPr>
        <p:spPr>
          <a:xfrm>
            <a:off x="381000" y="1828800"/>
            <a:ext cx="7772400" cy="4267200"/>
          </a:xfrm>
        </p:spPr>
        <p:txBody>
          <a:bodyPr/>
          <a:lstStyle/>
          <a:p>
            <a:pPr eaLnBrk="1" hangingPunct="1"/>
            <a:r>
              <a:rPr lang="en-US" sz="2800" dirty="0" smtClean="0"/>
              <a:t>If you are here to right an emotional wrong, Family Court is not the place</a:t>
            </a:r>
          </a:p>
          <a:p>
            <a:pPr eaLnBrk="1" hangingPunct="1">
              <a:buFont typeface="Wingdings" pitchFamily="2" charset="2"/>
              <a:buNone/>
            </a:pPr>
            <a:endParaRPr lang="en-US" sz="1800" dirty="0" smtClean="0"/>
          </a:p>
          <a:p>
            <a:pPr eaLnBrk="1" hangingPunct="1"/>
            <a:r>
              <a:rPr lang="en-US" sz="2800" dirty="0" smtClean="0"/>
              <a:t>Mediation is not about winning or losing – it’s about problem solving for the best interest of your children</a:t>
            </a:r>
          </a:p>
          <a:p>
            <a:pPr eaLnBrk="1" hangingPunct="1">
              <a:buFont typeface="Wingdings" pitchFamily="2" charset="2"/>
              <a:buNone/>
            </a:pPr>
            <a:endParaRPr lang="en-US" sz="1800" dirty="0" smtClean="0"/>
          </a:p>
          <a:p>
            <a:pPr eaLnBrk="1" hangingPunct="1"/>
            <a:r>
              <a:rPr lang="en-US" sz="2800" dirty="0" smtClean="0"/>
              <a:t>Consider counseling and/or join a support group to help you  </a:t>
            </a:r>
          </a:p>
        </p:txBody>
      </p:sp>
      <p:pic>
        <p:nvPicPr>
          <p:cNvPr id="4403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433385"/>
            <a:ext cx="13716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algn="ctr" eaLnBrk="1" hangingPunct="1"/>
            <a:r>
              <a:rPr lang="en-US" dirty="0" smtClean="0"/>
              <a:t>You Stop Being Partners but...</a:t>
            </a:r>
          </a:p>
        </p:txBody>
      </p:sp>
      <p:sp>
        <p:nvSpPr>
          <p:cNvPr id="45059" name="Rectangle 5"/>
          <p:cNvSpPr>
            <a:spLocks noGrp="1" noChangeArrowheads="1"/>
          </p:cNvSpPr>
          <p:nvPr>
            <p:ph type="body" sz="half" idx="1"/>
          </p:nvPr>
        </p:nvSpPr>
        <p:spPr>
          <a:xfrm>
            <a:off x="457200" y="1981200"/>
            <a:ext cx="5715000" cy="3886200"/>
          </a:xfrm>
        </p:spPr>
        <p:txBody>
          <a:bodyPr/>
          <a:lstStyle/>
          <a:p>
            <a:pPr eaLnBrk="1" hangingPunct="1">
              <a:spcAft>
                <a:spcPct val="35000"/>
              </a:spcAft>
            </a:pPr>
            <a:r>
              <a:rPr lang="en-US" sz="2800" dirty="0" smtClean="0"/>
              <a:t>You continue as parents</a:t>
            </a:r>
          </a:p>
          <a:p>
            <a:pPr eaLnBrk="1" hangingPunct="1">
              <a:spcAft>
                <a:spcPct val="35000"/>
              </a:spcAft>
            </a:pPr>
            <a:r>
              <a:rPr lang="en-US" sz="2800" dirty="0" smtClean="0"/>
              <a:t>Separate your feelings about the other parent from your child’s needs</a:t>
            </a:r>
          </a:p>
          <a:p>
            <a:pPr eaLnBrk="1" hangingPunct="1">
              <a:spcAft>
                <a:spcPct val="35000"/>
              </a:spcAft>
            </a:pPr>
            <a:r>
              <a:rPr lang="en-US" sz="2800" dirty="0"/>
              <a:t>Involvement by both parents with child’s activities is crucial to </a:t>
            </a:r>
            <a:r>
              <a:rPr lang="en-US" sz="2800" dirty="0" smtClean="0"/>
              <a:t>their healthy </a:t>
            </a:r>
            <a:r>
              <a:rPr lang="en-US" sz="2800" dirty="0"/>
              <a:t>development</a:t>
            </a:r>
            <a:r>
              <a:rPr lang="en-US" sz="2800" u="sng" dirty="0"/>
              <a:t> </a:t>
            </a:r>
          </a:p>
          <a:p>
            <a:pPr eaLnBrk="1" hangingPunct="1">
              <a:spcAft>
                <a:spcPct val="35000"/>
              </a:spcAft>
            </a:pPr>
            <a:endParaRPr lang="en-US" sz="2800" dirty="0" smtClean="0"/>
          </a:p>
        </p:txBody>
      </p:sp>
      <p:pic>
        <p:nvPicPr>
          <p:cNvPr id="2050" name="Picture 2" descr="C:\Users\wmcwhirter\AppData\Local\Microsoft\Windows\Temporary Internet Files\Content.IE5\8I7CT7PV\MP90044249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438400"/>
            <a:ext cx="2079093" cy="3028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533400"/>
            <a:ext cx="8229600" cy="1295400"/>
          </a:xfrm>
        </p:spPr>
        <p:txBody>
          <a:bodyPr/>
          <a:lstStyle/>
          <a:p>
            <a:pPr algn="ctr"/>
            <a:r>
              <a:rPr lang="en-US" sz="4000" dirty="0" smtClean="0"/>
              <a:t>Research Findings</a:t>
            </a:r>
            <a:r>
              <a:rPr lang="en-US" sz="2000" dirty="0" smtClean="0"/>
              <a:t/>
            </a:r>
            <a:br>
              <a:rPr lang="en-US" sz="2000" dirty="0" smtClean="0"/>
            </a:br>
            <a:endParaRPr lang="en-US" sz="2000" dirty="0" smtClean="0"/>
          </a:p>
        </p:txBody>
      </p:sp>
      <p:sp>
        <p:nvSpPr>
          <p:cNvPr id="46083" name="Rectangle 3"/>
          <p:cNvSpPr>
            <a:spLocks noGrp="1" noChangeArrowheads="1"/>
          </p:cNvSpPr>
          <p:nvPr>
            <p:ph type="body" sz="half" idx="1"/>
          </p:nvPr>
        </p:nvSpPr>
        <p:spPr>
          <a:xfrm>
            <a:off x="457200" y="1600200"/>
            <a:ext cx="6096000" cy="2667000"/>
          </a:xfrm>
          <a:noFill/>
        </p:spPr>
        <p:txBody>
          <a:bodyPr/>
          <a:lstStyle/>
          <a:p>
            <a:pPr eaLnBrk="1" hangingPunct="1">
              <a:lnSpc>
                <a:spcPct val="90000"/>
              </a:lnSpc>
              <a:buFont typeface="Wingdings" pitchFamily="2" charset="2"/>
              <a:buNone/>
            </a:pPr>
            <a:r>
              <a:rPr lang="en-US" sz="2800" b="1" dirty="0" smtClean="0"/>
              <a:t>Children:</a:t>
            </a:r>
          </a:p>
          <a:p>
            <a:pPr marL="0" indent="0" eaLnBrk="1" hangingPunct="1">
              <a:lnSpc>
                <a:spcPct val="90000"/>
              </a:lnSpc>
              <a:buNone/>
            </a:pPr>
            <a:endParaRPr lang="en-US" sz="600" dirty="0" smtClean="0"/>
          </a:p>
          <a:p>
            <a:pPr eaLnBrk="1" hangingPunct="1">
              <a:lnSpc>
                <a:spcPct val="90000"/>
              </a:lnSpc>
            </a:pPr>
            <a:r>
              <a:rPr lang="en-US" sz="2800" dirty="0" smtClean="0"/>
              <a:t>Need to be emotionally and physically safe from parental conflict</a:t>
            </a:r>
          </a:p>
          <a:p>
            <a:pPr marL="0" indent="0" eaLnBrk="1" hangingPunct="1">
              <a:lnSpc>
                <a:spcPct val="90000"/>
              </a:lnSpc>
              <a:buNone/>
            </a:pPr>
            <a:endParaRPr lang="en-US" sz="1600" dirty="0" smtClean="0"/>
          </a:p>
          <a:p>
            <a:pPr eaLnBrk="1" hangingPunct="1">
              <a:lnSpc>
                <a:spcPct val="90000"/>
              </a:lnSpc>
            </a:pPr>
            <a:r>
              <a:rPr lang="en-US" sz="2800" dirty="0" smtClean="0"/>
              <a:t>Need a relationship with both parents </a:t>
            </a:r>
          </a:p>
          <a:p>
            <a:pPr marL="0" indent="0" eaLnBrk="1" hangingPunct="1">
              <a:lnSpc>
                <a:spcPct val="90000"/>
              </a:lnSpc>
              <a:buNone/>
            </a:pPr>
            <a:endParaRPr lang="en-US" sz="1600" dirty="0"/>
          </a:p>
          <a:p>
            <a:pPr eaLnBrk="1" hangingPunct="1">
              <a:lnSpc>
                <a:spcPct val="90000"/>
              </a:lnSpc>
            </a:pPr>
            <a:r>
              <a:rPr lang="en-US" sz="2800" dirty="0" smtClean="0"/>
              <a:t>Who </a:t>
            </a:r>
            <a:r>
              <a:rPr lang="en-US" sz="2800" dirty="0"/>
              <a:t>witness family violence of any kind are emotionally </a:t>
            </a:r>
            <a:r>
              <a:rPr lang="en-US" sz="2800" dirty="0" smtClean="0"/>
              <a:t>distressed</a:t>
            </a:r>
            <a:endParaRPr lang="en-US" sz="2800" dirty="0"/>
          </a:p>
          <a:p>
            <a:pPr eaLnBrk="1" hangingPunct="1">
              <a:lnSpc>
                <a:spcPct val="90000"/>
              </a:lnSpc>
            </a:pPr>
            <a:endParaRPr lang="en-US" sz="2800" dirty="0" smtClean="0"/>
          </a:p>
        </p:txBody>
      </p:sp>
      <p:pic>
        <p:nvPicPr>
          <p:cNvPr id="5122" name="Picture 2" descr="C:\Users\wmcwhirter\AppData\Local\Microsoft\Windows\Temporary Internet Files\Content.IE5\8I7CT7PV\MP9004101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981200"/>
            <a:ext cx="2661791" cy="40024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57200"/>
            <a:ext cx="8229600" cy="838200"/>
          </a:xfrm>
        </p:spPr>
        <p:txBody>
          <a:bodyPr/>
          <a:lstStyle/>
          <a:p>
            <a:pPr algn="ctr" eaLnBrk="1" hangingPunct="1"/>
            <a:r>
              <a:rPr lang="en-US" dirty="0" smtClean="0"/>
              <a:t>Research Findings, cont.</a:t>
            </a:r>
            <a:endParaRPr lang="en-US" sz="4000" dirty="0" smtClean="0"/>
          </a:p>
        </p:txBody>
      </p:sp>
      <p:sp>
        <p:nvSpPr>
          <p:cNvPr id="47107" name="Rectangle 3"/>
          <p:cNvSpPr>
            <a:spLocks noGrp="1" noChangeArrowheads="1"/>
          </p:cNvSpPr>
          <p:nvPr>
            <p:ph type="body" sz="half" idx="1"/>
          </p:nvPr>
        </p:nvSpPr>
        <p:spPr>
          <a:xfrm>
            <a:off x="457200" y="1447800"/>
            <a:ext cx="5105400" cy="5105400"/>
          </a:xfrm>
        </p:spPr>
        <p:txBody>
          <a:bodyPr/>
          <a:lstStyle/>
          <a:p>
            <a:pPr eaLnBrk="1" hangingPunct="1">
              <a:spcAft>
                <a:spcPct val="25000"/>
              </a:spcAft>
              <a:buFont typeface="Wingdings" pitchFamily="2" charset="2"/>
              <a:buNone/>
            </a:pPr>
            <a:r>
              <a:rPr lang="en-US" sz="2400" b="1" dirty="0" smtClean="0"/>
              <a:t>Children:</a:t>
            </a:r>
          </a:p>
          <a:p>
            <a:pPr eaLnBrk="1" hangingPunct="1">
              <a:spcAft>
                <a:spcPct val="25000"/>
              </a:spcAft>
            </a:pPr>
            <a:r>
              <a:rPr lang="en-US" sz="2400" dirty="0" smtClean="0"/>
              <a:t>Need consistency and regular contact with both parents, not necessarily equal time </a:t>
            </a:r>
          </a:p>
          <a:p>
            <a:pPr eaLnBrk="1" hangingPunct="1">
              <a:spcAft>
                <a:spcPct val="25000"/>
              </a:spcAft>
            </a:pPr>
            <a:r>
              <a:rPr lang="en-US" sz="2400" dirty="0" smtClean="0"/>
              <a:t>Do better when they know when they will be spending time with each parent</a:t>
            </a:r>
          </a:p>
          <a:p>
            <a:pPr eaLnBrk="1" hangingPunct="1">
              <a:spcAft>
                <a:spcPct val="25000"/>
              </a:spcAft>
            </a:pPr>
            <a:r>
              <a:rPr lang="en-US" sz="2400" dirty="0" smtClean="0"/>
              <a:t>Experience a great sense of loss during separation and/or divorce</a:t>
            </a:r>
          </a:p>
          <a:p>
            <a:pPr eaLnBrk="1" hangingPunct="1">
              <a:spcAft>
                <a:spcPct val="25000"/>
              </a:spcAft>
            </a:pPr>
            <a:r>
              <a:rPr lang="en-US" sz="2400" dirty="0" smtClean="0"/>
              <a:t>Need emotional support and guidance through the process</a:t>
            </a:r>
            <a:r>
              <a:rPr lang="en-US" sz="2000" dirty="0" smtClean="0"/>
              <a:t> </a:t>
            </a:r>
          </a:p>
        </p:txBody>
      </p:sp>
      <p:pic>
        <p:nvPicPr>
          <p:cNvPr id="5" name="Picture 2" descr="C:\Users\wmcwhirter\AppData\Local\Microsoft\Windows\Temporary Internet Files\Content.IE5\7JMSYQ8N\MP90043119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5146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sz="3600" dirty="0" smtClean="0"/>
              <a:t>Psychological Tasks for </a:t>
            </a:r>
            <a:br>
              <a:rPr lang="en-US" sz="3600" dirty="0" smtClean="0"/>
            </a:br>
            <a:r>
              <a:rPr lang="en-US" sz="3600" dirty="0" smtClean="0"/>
              <a:t>Children in Separation</a:t>
            </a:r>
            <a:endParaRPr lang="en-US" sz="3600" u="sng" dirty="0" smtClean="0"/>
          </a:p>
        </p:txBody>
      </p:sp>
      <p:sp>
        <p:nvSpPr>
          <p:cNvPr id="48131" name="Rectangle 3"/>
          <p:cNvSpPr>
            <a:spLocks noGrp="1" noChangeArrowheads="1"/>
          </p:cNvSpPr>
          <p:nvPr>
            <p:ph idx="1"/>
          </p:nvPr>
        </p:nvSpPr>
        <p:spPr>
          <a:xfrm>
            <a:off x="723900" y="2819400"/>
            <a:ext cx="7848600" cy="3733800"/>
          </a:xfrm>
        </p:spPr>
        <p:txBody>
          <a:bodyPr/>
          <a:lstStyle/>
          <a:p>
            <a:pPr marL="609600" indent="-609600" eaLnBrk="1" hangingPunct="1">
              <a:buFontTx/>
              <a:buAutoNum type="arabicPeriod"/>
            </a:pPr>
            <a:r>
              <a:rPr lang="en-US" sz="2800" dirty="0" smtClean="0"/>
              <a:t>Acknowledge the reality of the separation and loss</a:t>
            </a:r>
          </a:p>
          <a:p>
            <a:pPr marL="609600" indent="-609600" eaLnBrk="1" hangingPunct="1">
              <a:buFontTx/>
              <a:buAutoNum type="arabicPeriod"/>
            </a:pPr>
            <a:r>
              <a:rPr lang="en-US" sz="2800" dirty="0" smtClean="0"/>
              <a:t>Disengage from the parental conflict</a:t>
            </a:r>
          </a:p>
          <a:p>
            <a:pPr marL="609600" indent="-609600" eaLnBrk="1" hangingPunct="1">
              <a:buFontTx/>
              <a:buAutoNum type="arabicPeriod"/>
            </a:pPr>
            <a:r>
              <a:rPr lang="en-US" sz="2800" dirty="0" smtClean="0"/>
              <a:t>Resolve anger and blame</a:t>
            </a:r>
          </a:p>
          <a:p>
            <a:pPr marL="609600" indent="-609600" eaLnBrk="1" hangingPunct="1">
              <a:buFontTx/>
              <a:buAutoNum type="arabicPeriod"/>
            </a:pPr>
            <a:r>
              <a:rPr lang="en-US" sz="2800" dirty="0" smtClean="0"/>
              <a:t>Achieve realistic hope about relationships</a:t>
            </a:r>
          </a:p>
          <a:p>
            <a:pPr marL="609600" indent="-609600" eaLnBrk="1" hangingPunct="1">
              <a:buFontTx/>
              <a:buAutoNum type="arabicPeriod"/>
            </a:pPr>
            <a:r>
              <a:rPr lang="en-US" sz="2800" dirty="0" smtClean="0"/>
              <a:t>Accept the permanence of the separation</a:t>
            </a:r>
          </a:p>
          <a:p>
            <a:pPr marL="609600" indent="-609600" eaLnBrk="1" hangingPunct="1">
              <a:buFontTx/>
              <a:buNone/>
            </a:pPr>
            <a:endParaRPr lang="en-US" sz="1800" dirty="0" smtClean="0"/>
          </a:p>
        </p:txBody>
      </p:sp>
      <p:sp>
        <p:nvSpPr>
          <p:cNvPr id="48132" name="Text Box 6"/>
          <p:cNvSpPr txBox="1">
            <a:spLocks noChangeArrowheads="1"/>
          </p:cNvSpPr>
          <p:nvPr/>
        </p:nvSpPr>
        <p:spPr bwMode="auto">
          <a:xfrm>
            <a:off x="1295400" y="19050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endParaRPr lang="en-US" dirty="0"/>
          </a:p>
        </p:txBody>
      </p:sp>
      <p:sp>
        <p:nvSpPr>
          <p:cNvPr id="48133" name="Text Box 7"/>
          <p:cNvSpPr txBox="1">
            <a:spLocks noChangeArrowheads="1"/>
          </p:cNvSpPr>
          <p:nvPr/>
        </p:nvSpPr>
        <p:spPr bwMode="auto">
          <a:xfrm>
            <a:off x="1143000" y="18288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endParaRPr lang="en-US" dirty="0"/>
          </a:p>
        </p:txBody>
      </p:sp>
      <p:sp>
        <p:nvSpPr>
          <p:cNvPr id="48134" name="Text Box 8"/>
          <p:cNvSpPr txBox="1">
            <a:spLocks noChangeArrowheads="1"/>
          </p:cNvSpPr>
          <p:nvPr/>
        </p:nvSpPr>
        <p:spPr bwMode="auto">
          <a:xfrm>
            <a:off x="1066800" y="1828800"/>
            <a:ext cx="670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400" dirty="0"/>
              <a:t>Based on Judith Wallerstein’s book </a:t>
            </a:r>
            <a:r>
              <a:rPr lang="en-US" sz="1400" u="sng" dirty="0"/>
              <a:t>Second Chances</a:t>
            </a:r>
          </a:p>
        </p:txBody>
      </p:sp>
      <p:pic>
        <p:nvPicPr>
          <p:cNvPr id="6150" name="Picture 6" descr="C:\Users\wmcwhirter\AppData\Local\Microsoft\Windows\Temporary Internet Files\Content.IE5\RFOATRZT\MC9004126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609600"/>
            <a:ext cx="2030498" cy="1951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1000"/>
                                        <p:tgtEl>
                                          <p:spTgt spid="6150"/>
                                        </p:tgtEl>
                                      </p:cBhvr>
                                    </p:animEffect>
                                    <p:anim calcmode="lin" valueType="num">
                                      <p:cBhvr>
                                        <p:cTn id="8" dur="1000" fill="hold"/>
                                        <p:tgtEl>
                                          <p:spTgt spid="6150"/>
                                        </p:tgtEl>
                                        <p:attrNameLst>
                                          <p:attrName>ppt_x</p:attrName>
                                        </p:attrNameLst>
                                      </p:cBhvr>
                                      <p:tavLst>
                                        <p:tav tm="0">
                                          <p:val>
                                            <p:strVal val="#ppt_x"/>
                                          </p:val>
                                        </p:tav>
                                        <p:tav tm="100000">
                                          <p:val>
                                            <p:strVal val="#ppt_x"/>
                                          </p:val>
                                        </p:tav>
                                      </p:tavLst>
                                    </p:anim>
                                    <p:anim calcmode="lin" valueType="num">
                                      <p:cBhvr>
                                        <p:cTn id="9"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38200" y="457200"/>
            <a:ext cx="7696200" cy="1600200"/>
          </a:xfrm>
        </p:spPr>
        <p:txBody>
          <a:bodyPr/>
          <a:lstStyle/>
          <a:p>
            <a:pPr algn="ctr" eaLnBrk="1" hangingPunct="1"/>
            <a:r>
              <a:rPr lang="en-US" dirty="0" smtClean="0"/>
              <a:t>California Law Defines </a:t>
            </a:r>
            <a:br>
              <a:rPr lang="en-US" dirty="0" smtClean="0"/>
            </a:br>
            <a:r>
              <a:rPr lang="en-US" dirty="0" smtClean="0"/>
              <a:t>Three Purposes of Mediation</a:t>
            </a:r>
          </a:p>
        </p:txBody>
      </p:sp>
      <p:sp>
        <p:nvSpPr>
          <p:cNvPr id="14339" name="Rectangle 3"/>
          <p:cNvSpPr>
            <a:spLocks noGrp="1" noChangeArrowheads="1"/>
          </p:cNvSpPr>
          <p:nvPr>
            <p:ph type="body" sz="half" idx="1"/>
          </p:nvPr>
        </p:nvSpPr>
        <p:spPr>
          <a:xfrm>
            <a:off x="533400" y="2362200"/>
            <a:ext cx="8305800" cy="3733800"/>
          </a:xfrm>
        </p:spPr>
        <p:txBody>
          <a:bodyPr/>
          <a:lstStyle/>
          <a:p>
            <a:pPr eaLnBrk="1" hangingPunct="1"/>
            <a:r>
              <a:rPr lang="en-US" sz="2800" dirty="0" smtClean="0"/>
              <a:t>To reduce </a:t>
            </a:r>
            <a:r>
              <a:rPr lang="en-US" sz="2800" dirty="0" smtClean="0"/>
              <a:t>conflict </a:t>
            </a:r>
            <a:r>
              <a:rPr lang="en-US" sz="2800" dirty="0" smtClean="0"/>
              <a:t>between the parents</a:t>
            </a:r>
          </a:p>
          <a:p>
            <a:pPr eaLnBrk="1" hangingPunct="1">
              <a:buFont typeface="Wingdings" pitchFamily="2" charset="2"/>
              <a:buNone/>
            </a:pPr>
            <a:endParaRPr lang="en-US" sz="1200" dirty="0" smtClean="0"/>
          </a:p>
          <a:p>
            <a:pPr eaLnBrk="1" hangingPunct="1"/>
            <a:r>
              <a:rPr lang="en-US" sz="2800" dirty="0" smtClean="0"/>
              <a:t>To develop an agreement ensuring the child’s close and continuing contact with both parents</a:t>
            </a:r>
            <a:endParaRPr lang="en-US" sz="1800" dirty="0" smtClean="0"/>
          </a:p>
          <a:p>
            <a:pPr marL="0" indent="0" eaLnBrk="1" hangingPunct="1">
              <a:buNone/>
            </a:pPr>
            <a:endParaRPr lang="en-US" sz="1200" dirty="0" smtClean="0"/>
          </a:p>
          <a:p>
            <a:pPr eaLnBrk="1" hangingPunct="1"/>
            <a:r>
              <a:rPr lang="en-US" sz="2800" dirty="0" smtClean="0"/>
              <a:t>To reach a settlement regarding visitation rights that is in the best interest of the child</a:t>
            </a:r>
          </a:p>
        </p:txBody>
      </p:sp>
      <p:sp>
        <p:nvSpPr>
          <p:cNvPr id="14340" name="Text Box 8"/>
          <p:cNvSpPr txBox="1">
            <a:spLocks noChangeArrowheads="1"/>
          </p:cNvSpPr>
          <p:nvPr/>
        </p:nvSpPr>
        <p:spPr bwMode="auto">
          <a:xfrm>
            <a:off x="1143000" y="57912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spcBef>
                <a:spcPct val="50000"/>
              </a:spcBef>
            </a:pPr>
            <a:r>
              <a:rPr lang="en-US" sz="1800" b="1" dirty="0">
                <a:latin typeface="Palatino Linotype" pitchFamily="18" charset="0"/>
              </a:rPr>
              <a:t>Family Code §3161</a:t>
            </a:r>
          </a:p>
        </p:txBody>
      </p:sp>
      <p:pic>
        <p:nvPicPr>
          <p:cNvPr id="2051" name="Picture 3" descr="C:\Users\wmcwhirter\AppData\Local\Microsoft\Windows\Temporary Internet Files\Content.IE5\TMU7CQYR\MC90044139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5098256"/>
            <a:ext cx="1752600"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457200" y="609600"/>
            <a:ext cx="8229600" cy="838200"/>
          </a:xfrm>
        </p:spPr>
        <p:txBody>
          <a:bodyPr/>
          <a:lstStyle/>
          <a:p>
            <a:pPr algn="ctr" eaLnBrk="1" hangingPunct="1"/>
            <a:r>
              <a:rPr lang="en-US" sz="3200" dirty="0" smtClean="0"/>
              <a:t>Stages of Grief and Loss </a:t>
            </a:r>
            <a:br>
              <a:rPr lang="en-US" sz="3200" dirty="0" smtClean="0"/>
            </a:br>
            <a:r>
              <a:rPr lang="en-US" sz="3200" dirty="0" smtClean="0"/>
              <a:t>Through Separation</a:t>
            </a:r>
          </a:p>
        </p:txBody>
      </p:sp>
      <p:graphicFrame>
        <p:nvGraphicFramePr>
          <p:cNvPr id="322630" name="Group 70"/>
          <p:cNvGraphicFramePr>
            <a:graphicFrameLocks noGrp="1"/>
          </p:cNvGraphicFramePr>
          <p:nvPr>
            <p:ph type="tbl" idx="1"/>
            <p:extLst>
              <p:ext uri="{D42A27DB-BD31-4B8C-83A1-F6EECF244321}">
                <p14:modId xmlns:p14="http://schemas.microsoft.com/office/powerpoint/2010/main" val="1636430492"/>
              </p:ext>
            </p:extLst>
          </p:nvPr>
        </p:nvGraphicFramePr>
        <p:xfrm>
          <a:off x="228600" y="1981200"/>
          <a:ext cx="8686800" cy="4435474"/>
        </p:xfrm>
        <a:graphic>
          <a:graphicData uri="http://schemas.openxmlformats.org/drawingml/2006/table">
            <a:tbl>
              <a:tblPr/>
              <a:tblGrid>
                <a:gridCol w="1676400"/>
                <a:gridCol w="3733800"/>
                <a:gridCol w="3276600"/>
              </a:tblGrid>
              <a:tr h="4572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Stages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For Adults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For Children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15671">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Denial</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This can’t be happening. She or he will come back and we will work it out.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Mom and Dad can’t be hurting me and each other. It’s only temporary.  They will get back together.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5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Anger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How could she or he do this to me?  I’m the responsible one. He or she is not the person I knew.</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How could they do this to me?  If they loved me, they would stay together.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9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Bargaining</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If we get counseling or I change, then we’ll get back together.</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If I am really good, maybe they will get back together.</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2" descr="C:\Users\wmcwhirter\AppData\Local\Microsoft\Windows\Temporary Internet Files\Content.IE5\1IJ8BG6S\MP9004483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1420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533400"/>
            <a:ext cx="8229600" cy="762000"/>
          </a:xfrm>
        </p:spPr>
        <p:txBody>
          <a:bodyPr/>
          <a:lstStyle/>
          <a:p>
            <a:pPr algn="ctr" eaLnBrk="1" hangingPunct="1"/>
            <a:r>
              <a:rPr lang="en-US" sz="3200" dirty="0" smtClean="0"/>
              <a:t>Stages of Grief and Loss </a:t>
            </a:r>
            <a:br>
              <a:rPr lang="en-US" sz="3200" dirty="0" smtClean="0"/>
            </a:br>
            <a:r>
              <a:rPr lang="en-US" sz="3200" dirty="0" smtClean="0"/>
              <a:t>Through Separation, cont.</a:t>
            </a:r>
          </a:p>
        </p:txBody>
      </p:sp>
      <p:graphicFrame>
        <p:nvGraphicFramePr>
          <p:cNvPr id="57371" name="Group 27"/>
          <p:cNvGraphicFramePr>
            <a:graphicFrameLocks noGrp="1"/>
          </p:cNvGraphicFramePr>
          <p:nvPr>
            <p:extLst>
              <p:ext uri="{D42A27DB-BD31-4B8C-83A1-F6EECF244321}">
                <p14:modId xmlns:p14="http://schemas.microsoft.com/office/powerpoint/2010/main" val="2955278868"/>
              </p:ext>
            </p:extLst>
          </p:nvPr>
        </p:nvGraphicFramePr>
        <p:xfrm>
          <a:off x="228600" y="1905000"/>
          <a:ext cx="8686800" cy="4259400"/>
        </p:xfrm>
        <a:graphic>
          <a:graphicData uri="http://schemas.openxmlformats.org/drawingml/2006/table">
            <a:tbl>
              <a:tblPr/>
              <a:tblGrid>
                <a:gridCol w="1600200"/>
                <a:gridCol w="4191000"/>
                <a:gridCol w="2895600"/>
              </a:tblGrid>
              <a:tr h="4571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Stages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For Adults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For Children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Depression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I’m overwhelmed.  I can’t cope.  It’s all too much.  No one understands.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It’s my fault.  I hate school.  I hate my life.  Nothing is okay.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056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1" i="0" u="none" strike="noStrike" cap="none" normalizeH="0" baseline="0" dirty="0" smtClean="0">
                        <a:ln>
                          <a:noFill/>
                        </a:ln>
                        <a:solidFill>
                          <a:schemeClr val="tx1"/>
                        </a:solidFill>
                        <a:effectLst/>
                        <a:latin typeface="Palatino Linotype"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Acceptance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Palatino Linotype"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It’s over.  I need to get on with my life and career and help our kids get their lives back to normal.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Palatino Linotype"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Mom and Dad are not getting back together and it’s okay.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576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Growth</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I’ve moved on.  I know myself better.  I’m ready for something new.</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I don’t have to pretend anymore.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30" name="Picture 2" descr="C:\Users\wmcwhirter\AppData\Local\Microsoft\Windows\Temporary Internet Files\Content.IE5\1IJ8BG6S\MP9004483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228600"/>
            <a:ext cx="1014205" cy="152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57200"/>
            <a:ext cx="8229600" cy="1143000"/>
          </a:xfrm>
        </p:spPr>
        <p:txBody>
          <a:bodyPr/>
          <a:lstStyle/>
          <a:p>
            <a:pPr algn="ctr" eaLnBrk="1" hangingPunct="1"/>
            <a:r>
              <a:rPr lang="en-US" dirty="0" smtClean="0"/>
              <a:t>Supporting Your Children </a:t>
            </a:r>
          </a:p>
        </p:txBody>
      </p:sp>
      <p:sp>
        <p:nvSpPr>
          <p:cNvPr id="51203" name="Rectangle 3"/>
          <p:cNvSpPr>
            <a:spLocks noGrp="1" noChangeArrowheads="1"/>
          </p:cNvSpPr>
          <p:nvPr>
            <p:ph type="body" sz="half" idx="1"/>
          </p:nvPr>
        </p:nvSpPr>
        <p:spPr>
          <a:xfrm>
            <a:off x="457200" y="1752600"/>
            <a:ext cx="5334000" cy="4495800"/>
          </a:xfrm>
        </p:spPr>
        <p:txBody>
          <a:bodyPr/>
          <a:lstStyle/>
          <a:p>
            <a:pPr eaLnBrk="1" hangingPunct="1">
              <a:spcAft>
                <a:spcPct val="40000"/>
              </a:spcAft>
            </a:pPr>
            <a:r>
              <a:rPr lang="en-US" sz="2800" dirty="0" smtClean="0"/>
              <a:t>Support the time the child is with their other parent</a:t>
            </a:r>
          </a:p>
          <a:p>
            <a:pPr eaLnBrk="1" hangingPunct="1">
              <a:spcAft>
                <a:spcPct val="40000"/>
              </a:spcAft>
            </a:pPr>
            <a:r>
              <a:rPr lang="en-US" sz="2800" dirty="0" smtClean="0"/>
              <a:t>Promptly share child related information</a:t>
            </a:r>
          </a:p>
          <a:p>
            <a:pPr eaLnBrk="1" hangingPunct="1">
              <a:spcAft>
                <a:spcPct val="40000"/>
              </a:spcAft>
            </a:pPr>
            <a:r>
              <a:rPr lang="en-US" sz="2800" dirty="0" smtClean="0"/>
              <a:t>Tell your children they are not the cause of the separation</a:t>
            </a:r>
          </a:p>
          <a:p>
            <a:pPr eaLnBrk="1" hangingPunct="1">
              <a:spcAft>
                <a:spcPct val="40000"/>
              </a:spcAft>
            </a:pPr>
            <a:r>
              <a:rPr lang="en-US" sz="2800" dirty="0" smtClean="0"/>
              <a:t>Remind your children both parents will always love them and take care of them</a:t>
            </a:r>
          </a:p>
        </p:txBody>
      </p:sp>
      <p:pic>
        <p:nvPicPr>
          <p:cNvPr id="7170" name="Picture 2" descr="C:\Users\wmcwhirter\AppData\Local\Microsoft\Windows\Temporary Internet Files\Content.IE5\BAJPYPVN\MP9004464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057400"/>
            <a:ext cx="2667000" cy="4000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US" dirty="0" smtClean="0"/>
              <a:t>Supporting Your Children, cont.</a:t>
            </a:r>
          </a:p>
        </p:txBody>
      </p:sp>
      <p:sp>
        <p:nvSpPr>
          <p:cNvPr id="52227" name="Rectangle 3"/>
          <p:cNvSpPr>
            <a:spLocks noGrp="1" noChangeArrowheads="1"/>
          </p:cNvSpPr>
          <p:nvPr>
            <p:ph type="body" sz="half" idx="1"/>
          </p:nvPr>
        </p:nvSpPr>
        <p:spPr>
          <a:xfrm>
            <a:off x="381000" y="2286000"/>
            <a:ext cx="6096000" cy="4343400"/>
          </a:xfrm>
        </p:spPr>
        <p:txBody>
          <a:bodyPr/>
          <a:lstStyle/>
          <a:p>
            <a:pPr eaLnBrk="1" hangingPunct="1">
              <a:lnSpc>
                <a:spcPct val="70000"/>
              </a:lnSpc>
              <a:spcAft>
                <a:spcPct val="40000"/>
              </a:spcAft>
            </a:pPr>
            <a:r>
              <a:rPr lang="en-US" sz="2800" dirty="0" smtClean="0"/>
              <a:t>Give your child permission to love both parents and their loved ones</a:t>
            </a:r>
          </a:p>
          <a:p>
            <a:pPr eaLnBrk="1" hangingPunct="1">
              <a:lnSpc>
                <a:spcPct val="70000"/>
              </a:lnSpc>
              <a:spcAft>
                <a:spcPct val="30000"/>
              </a:spcAft>
            </a:pPr>
            <a:r>
              <a:rPr lang="en-US" sz="2800" dirty="0" smtClean="0"/>
              <a:t>Enjoy and admire your children</a:t>
            </a:r>
          </a:p>
          <a:p>
            <a:pPr eaLnBrk="1" hangingPunct="1">
              <a:lnSpc>
                <a:spcPct val="70000"/>
              </a:lnSpc>
              <a:spcAft>
                <a:spcPct val="30000"/>
              </a:spcAft>
            </a:pPr>
            <a:r>
              <a:rPr lang="en-US" sz="2800" dirty="0" smtClean="0"/>
              <a:t>Give your child permission to have a positive relationship if there is a new significant other</a:t>
            </a:r>
          </a:p>
          <a:p>
            <a:pPr eaLnBrk="1" hangingPunct="1">
              <a:lnSpc>
                <a:spcPct val="70000"/>
              </a:lnSpc>
              <a:spcAft>
                <a:spcPct val="30000"/>
              </a:spcAft>
            </a:pPr>
            <a:r>
              <a:rPr lang="en-US" sz="2800" dirty="0" smtClean="0"/>
              <a:t>Don’t use time with the other parent as a reward or punishment for good or poor behavior</a:t>
            </a:r>
          </a:p>
        </p:txBody>
      </p:sp>
      <p:sp>
        <p:nvSpPr>
          <p:cNvPr id="2" name="Content Placeholder 1"/>
          <p:cNvSpPr>
            <a:spLocks noGrp="1"/>
          </p:cNvSpPr>
          <p:nvPr>
            <p:ph sz="half" idx="2"/>
          </p:nvPr>
        </p:nvSpPr>
        <p:spPr/>
        <p:txBody>
          <a:bodyPr/>
          <a:lstStyle/>
          <a:p>
            <a:pPr marL="0" indent="0">
              <a:buNone/>
            </a:pPr>
            <a:r>
              <a:rPr lang="en-US" dirty="0" smtClean="0"/>
              <a:t> </a:t>
            </a:r>
          </a:p>
          <a:p>
            <a:pPr marL="0" indent="0">
              <a:buNone/>
            </a:pPr>
            <a:endParaRPr lang="en-US" dirty="0"/>
          </a:p>
        </p:txBody>
      </p:sp>
      <p:pic>
        <p:nvPicPr>
          <p:cNvPr id="8200" name="Picture 8" descr="C:\Users\wmcwhirter\AppData\Local\Microsoft\Windows\Temporary Internet Files\Content.IE5\H7MBTHAU\MP9004483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819400"/>
            <a:ext cx="1974476" cy="2970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ppt_x"/>
                                          </p:val>
                                        </p:tav>
                                        <p:tav tm="100000">
                                          <p:val>
                                            <p:strVal val="#ppt_x"/>
                                          </p:val>
                                        </p:tav>
                                      </p:tavLst>
                                    </p:anim>
                                    <p:anim calcmode="lin" valueType="num">
                                      <p:cBhvr additive="base">
                                        <p:cTn id="8"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sz="4000" dirty="0" smtClean="0"/>
              <a:t>How to Respond to Your Child’s Questions</a:t>
            </a:r>
          </a:p>
        </p:txBody>
      </p:sp>
      <p:sp>
        <p:nvSpPr>
          <p:cNvPr id="53251" name="Rectangle 4"/>
          <p:cNvSpPr>
            <a:spLocks noGrp="1" noChangeArrowheads="1"/>
          </p:cNvSpPr>
          <p:nvPr>
            <p:ph type="body" sz="half" idx="1"/>
          </p:nvPr>
        </p:nvSpPr>
        <p:spPr>
          <a:xfrm>
            <a:off x="381000" y="2819400"/>
            <a:ext cx="6477000" cy="3886200"/>
          </a:xfrm>
        </p:spPr>
        <p:txBody>
          <a:bodyPr/>
          <a:lstStyle/>
          <a:p>
            <a:pPr eaLnBrk="1" hangingPunct="1"/>
            <a:r>
              <a:rPr lang="en-US" sz="2800" dirty="0" smtClean="0"/>
              <a:t>Acknowledge the child’s feelings</a:t>
            </a:r>
          </a:p>
          <a:p>
            <a:pPr eaLnBrk="1" hangingPunct="1"/>
            <a:r>
              <a:rPr lang="en-US" sz="2800" dirty="0" smtClean="0"/>
              <a:t>Be reassuring</a:t>
            </a:r>
          </a:p>
          <a:p>
            <a:pPr eaLnBrk="1" hangingPunct="1"/>
            <a:r>
              <a:rPr lang="en-US" sz="2800" dirty="0" smtClean="0"/>
              <a:t>Don’t give too much detail</a:t>
            </a:r>
          </a:p>
          <a:p>
            <a:pPr eaLnBrk="1" hangingPunct="1"/>
            <a:r>
              <a:rPr lang="en-US" sz="2800" dirty="0" smtClean="0"/>
              <a:t>Provide age appropriate information</a:t>
            </a:r>
          </a:p>
          <a:p>
            <a:pPr eaLnBrk="1" hangingPunct="1"/>
            <a:r>
              <a:rPr lang="en-US" sz="2800" dirty="0" smtClean="0"/>
              <a:t>Consider professional help if needed</a:t>
            </a:r>
          </a:p>
        </p:txBody>
      </p:sp>
      <p:sp>
        <p:nvSpPr>
          <p:cNvPr id="2" name="Content Placeholder 1"/>
          <p:cNvSpPr>
            <a:spLocks noGrp="1"/>
          </p:cNvSpPr>
          <p:nvPr>
            <p:ph sz="half" idx="2"/>
          </p:nvPr>
        </p:nvSpPr>
        <p:spPr/>
        <p:txBody>
          <a:bodyPr/>
          <a:lstStyle/>
          <a:p>
            <a:pPr marL="0" indent="0">
              <a:buNone/>
            </a:pPr>
            <a:r>
              <a:rPr lang="en-US" dirty="0"/>
              <a:t> </a:t>
            </a:r>
          </a:p>
        </p:txBody>
      </p:sp>
      <p:pic>
        <p:nvPicPr>
          <p:cNvPr id="3" name="Picture 2" descr="C:\Users\wmcwhirter\AppData\Local\Microsoft\Windows\Temporary Internet Files\Content.IE5\1IJ8BG6S\MC9003841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600200"/>
            <a:ext cx="2503038"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eaLnBrk="1" hangingPunct="1"/>
            <a:r>
              <a:rPr lang="en-US" dirty="0" smtClean="0"/>
              <a:t>Parenting Together</a:t>
            </a:r>
          </a:p>
        </p:txBody>
      </p:sp>
      <p:sp>
        <p:nvSpPr>
          <p:cNvPr id="2" name="Subtitle 1"/>
          <p:cNvSpPr>
            <a:spLocks noGrp="1"/>
          </p:cNvSpPr>
          <p:nvPr>
            <p:ph type="subTitle" idx="1"/>
          </p:nvPr>
        </p:nvSpPr>
        <p:spPr/>
        <p:txBody>
          <a:bodyPr/>
          <a:lstStyle/>
          <a:p>
            <a:r>
              <a:rPr lang="en-US" dirty="0" smtClean="0"/>
              <a:t> </a:t>
            </a:r>
            <a:endParaRPr lang="en-US"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r>
              <a:rPr lang="en-US" dirty="0" smtClean="0"/>
              <a:t>Understanding Co-parenting</a:t>
            </a:r>
          </a:p>
        </p:txBody>
      </p:sp>
      <p:sp>
        <p:nvSpPr>
          <p:cNvPr id="57347" name="Rectangle 3"/>
          <p:cNvSpPr>
            <a:spLocks noGrp="1" noChangeArrowheads="1"/>
          </p:cNvSpPr>
          <p:nvPr>
            <p:ph idx="1"/>
          </p:nvPr>
        </p:nvSpPr>
        <p:spPr>
          <a:xfrm>
            <a:off x="457200" y="2057400"/>
            <a:ext cx="8229600" cy="4486835"/>
          </a:xfrm>
        </p:spPr>
        <p:txBody>
          <a:bodyPr/>
          <a:lstStyle/>
          <a:p>
            <a:pPr eaLnBrk="1" hangingPunct="1"/>
            <a:r>
              <a:rPr lang="en-US" sz="2800" dirty="0" smtClean="0"/>
              <a:t>Recognize differences and </a:t>
            </a:r>
            <a:r>
              <a:rPr lang="en-US" sz="2800" dirty="0"/>
              <a:t>respect </a:t>
            </a:r>
            <a:r>
              <a:rPr lang="en-US" sz="2800" dirty="0" smtClean="0"/>
              <a:t>the </a:t>
            </a:r>
            <a:r>
              <a:rPr lang="en-US" sz="2800" dirty="0"/>
              <a:t>other </a:t>
            </a:r>
            <a:r>
              <a:rPr lang="en-US" sz="2800" dirty="0" smtClean="0"/>
              <a:t>parent’s </a:t>
            </a:r>
            <a:r>
              <a:rPr lang="en-US" sz="2800" dirty="0"/>
              <a:t>parenting style</a:t>
            </a:r>
          </a:p>
          <a:p>
            <a:pPr eaLnBrk="1" hangingPunct="1"/>
            <a:r>
              <a:rPr lang="en-US" sz="2800" dirty="0" smtClean="0"/>
              <a:t>Children do adjust </a:t>
            </a:r>
            <a:r>
              <a:rPr lang="en-US" sz="2800" dirty="0"/>
              <a:t>and </a:t>
            </a:r>
            <a:r>
              <a:rPr lang="en-US" sz="2800" dirty="0" smtClean="0"/>
              <a:t>adapt </a:t>
            </a:r>
            <a:r>
              <a:rPr lang="en-US" sz="2800" dirty="0"/>
              <a:t>to </a:t>
            </a:r>
            <a:r>
              <a:rPr lang="en-US" sz="2800" dirty="0" smtClean="0">
                <a:solidFill>
                  <a:srgbClr val="000000"/>
                </a:solidFill>
              </a:rPr>
              <a:t>two separate </a:t>
            </a:r>
            <a:r>
              <a:rPr lang="en-US" sz="2800" dirty="0">
                <a:solidFill>
                  <a:srgbClr val="000000"/>
                </a:solidFill>
              </a:rPr>
              <a:t>homes with separate </a:t>
            </a:r>
            <a:r>
              <a:rPr lang="en-US" sz="2800" dirty="0" smtClean="0">
                <a:solidFill>
                  <a:srgbClr val="000000"/>
                </a:solidFill>
              </a:rPr>
              <a:t>rules </a:t>
            </a:r>
            <a:r>
              <a:rPr lang="en-US" sz="2800" dirty="0" smtClean="0"/>
              <a:t>&amp; expectations</a:t>
            </a:r>
            <a:endParaRPr lang="en-US" sz="2800" dirty="0">
              <a:solidFill>
                <a:srgbClr val="000000"/>
              </a:solidFill>
            </a:endParaRPr>
          </a:p>
          <a:p>
            <a:pPr lvl="1" eaLnBrk="1" hangingPunct="1">
              <a:lnSpc>
                <a:spcPct val="90000"/>
              </a:lnSpc>
              <a:buFont typeface="Wingdings" pitchFamily="2" charset="2"/>
              <a:buNone/>
            </a:pPr>
            <a:endParaRPr lang="en-US" sz="2400" dirty="0" smtClean="0"/>
          </a:p>
          <a:p>
            <a:pPr eaLnBrk="1" hangingPunct="1">
              <a:lnSpc>
                <a:spcPct val="90000"/>
              </a:lnSpc>
            </a:pPr>
            <a:r>
              <a:rPr lang="en-US" sz="2800" dirty="0" smtClean="0"/>
              <a:t>The 3 “C’s” of Co-Parenting:</a:t>
            </a:r>
          </a:p>
          <a:p>
            <a:pPr lvl="1" eaLnBrk="1" hangingPunct="1">
              <a:lnSpc>
                <a:spcPct val="90000"/>
              </a:lnSpc>
            </a:pPr>
            <a:r>
              <a:rPr lang="en-US" sz="2400" dirty="0" smtClean="0"/>
              <a:t>Communication</a:t>
            </a:r>
          </a:p>
          <a:p>
            <a:pPr lvl="1" eaLnBrk="1" hangingPunct="1">
              <a:lnSpc>
                <a:spcPct val="90000"/>
              </a:lnSpc>
            </a:pPr>
            <a:r>
              <a:rPr lang="en-US" sz="2400" dirty="0" smtClean="0"/>
              <a:t>Collaboration</a:t>
            </a:r>
          </a:p>
          <a:p>
            <a:pPr lvl="1" eaLnBrk="1" hangingPunct="1">
              <a:lnSpc>
                <a:spcPct val="90000"/>
              </a:lnSpc>
            </a:pPr>
            <a:r>
              <a:rPr lang="en-US" sz="2400" dirty="0" smtClean="0"/>
              <a:t>Coordination</a:t>
            </a:r>
          </a:p>
          <a:p>
            <a:pPr marL="514350" lvl="1" indent="0" eaLnBrk="1" hangingPunct="1">
              <a:lnSpc>
                <a:spcPct val="90000"/>
              </a:lnSpc>
              <a:buNone/>
            </a:pPr>
            <a:endParaRPr lang="en-US" dirty="0"/>
          </a:p>
        </p:txBody>
      </p:sp>
      <p:pic>
        <p:nvPicPr>
          <p:cNvPr id="4099" name="Picture 3" descr="C:\Users\wmcwhirter\AppData\Local\Microsoft\Windows\Temporary Internet Files\Content.IE5\TMU7CQYR\MP90044219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125" y="4343400"/>
            <a:ext cx="3310991" cy="2200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heel(1)">
                                      <p:cBhvr>
                                        <p:cTn id="7"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533400"/>
            <a:ext cx="8229600" cy="1371600"/>
          </a:xfrm>
        </p:spPr>
        <p:txBody>
          <a:bodyPr/>
          <a:lstStyle/>
          <a:p>
            <a:pPr algn="ctr" eaLnBrk="1" hangingPunct="1"/>
            <a:r>
              <a:rPr lang="en-US" sz="4000" dirty="0" smtClean="0"/>
              <a:t>Communication is the Key to Successful Co-parenting</a:t>
            </a:r>
          </a:p>
        </p:txBody>
      </p:sp>
      <p:sp>
        <p:nvSpPr>
          <p:cNvPr id="58372" name="Rectangle 3"/>
          <p:cNvSpPr>
            <a:spLocks noGrp="1" noChangeArrowheads="1"/>
          </p:cNvSpPr>
          <p:nvPr>
            <p:ph type="body" sz="half" idx="2"/>
          </p:nvPr>
        </p:nvSpPr>
        <p:spPr>
          <a:xfrm>
            <a:off x="381000" y="2286000"/>
            <a:ext cx="6172200" cy="3505200"/>
          </a:xfrm>
        </p:spPr>
        <p:txBody>
          <a:bodyPr/>
          <a:lstStyle/>
          <a:p>
            <a:pPr eaLnBrk="1" hangingPunct="1">
              <a:lnSpc>
                <a:spcPct val="70000"/>
              </a:lnSpc>
              <a:spcAft>
                <a:spcPct val="20000"/>
              </a:spcAft>
            </a:pPr>
            <a:r>
              <a:rPr lang="en-US" sz="2800" dirty="0" smtClean="0"/>
              <a:t>Maintain focus on children</a:t>
            </a:r>
          </a:p>
          <a:p>
            <a:pPr eaLnBrk="1" hangingPunct="1">
              <a:lnSpc>
                <a:spcPct val="70000"/>
              </a:lnSpc>
              <a:spcAft>
                <a:spcPct val="20000"/>
              </a:spcAft>
            </a:pPr>
            <a:r>
              <a:rPr lang="en-US" sz="2800" dirty="0" smtClean="0"/>
              <a:t>Share </a:t>
            </a:r>
            <a:r>
              <a:rPr lang="en-US" sz="2800" dirty="0"/>
              <a:t>information regarding child’s activities</a:t>
            </a:r>
          </a:p>
          <a:p>
            <a:pPr eaLnBrk="1" hangingPunct="1">
              <a:lnSpc>
                <a:spcPct val="70000"/>
              </a:lnSpc>
              <a:spcAft>
                <a:spcPct val="20000"/>
              </a:spcAft>
            </a:pPr>
            <a:r>
              <a:rPr lang="en-US" sz="2800" dirty="0" smtClean="0"/>
              <a:t>Avoid conflict while children are in earshot</a:t>
            </a:r>
          </a:p>
          <a:p>
            <a:pPr eaLnBrk="1" hangingPunct="1">
              <a:lnSpc>
                <a:spcPct val="70000"/>
              </a:lnSpc>
              <a:spcAft>
                <a:spcPct val="20000"/>
              </a:spcAft>
            </a:pPr>
            <a:r>
              <a:rPr lang="en-US" sz="2800" dirty="0" smtClean="0"/>
              <a:t>Timeouts when conversation is tense</a:t>
            </a:r>
          </a:p>
          <a:p>
            <a:pPr eaLnBrk="1" hangingPunct="1">
              <a:lnSpc>
                <a:spcPct val="70000"/>
              </a:lnSpc>
              <a:spcAft>
                <a:spcPct val="20000"/>
              </a:spcAft>
            </a:pPr>
            <a:r>
              <a:rPr lang="en-US" sz="2800" dirty="0" smtClean="0"/>
              <a:t>Listen </a:t>
            </a:r>
            <a:endParaRPr lang="en-US" sz="2800" dirty="0"/>
          </a:p>
          <a:p>
            <a:pPr eaLnBrk="1" hangingPunct="1">
              <a:lnSpc>
                <a:spcPct val="70000"/>
              </a:lnSpc>
              <a:spcAft>
                <a:spcPct val="20000"/>
              </a:spcAft>
            </a:pPr>
            <a:endParaRPr lang="en-US" sz="2400" dirty="0" smtClean="0"/>
          </a:p>
        </p:txBody>
      </p:sp>
      <p:pic>
        <p:nvPicPr>
          <p:cNvPr id="6" name="Picture 3" descr="C:\Users\wmcwhirter\AppData\Local\Microsoft\Windows\Temporary Internet Files\Content.IE5\8I7CT7PV\MP9004464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597400"/>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66344" y="381000"/>
            <a:ext cx="8229600" cy="855663"/>
          </a:xfrm>
        </p:spPr>
        <p:txBody>
          <a:bodyPr/>
          <a:lstStyle/>
          <a:p>
            <a:pPr algn="ctr" eaLnBrk="1" hangingPunct="1"/>
            <a:r>
              <a:rPr lang="en-US" dirty="0" smtClean="0"/>
              <a:t>Co-parenting Tips</a:t>
            </a:r>
          </a:p>
        </p:txBody>
      </p:sp>
      <p:sp>
        <p:nvSpPr>
          <p:cNvPr id="59395" name="Rectangle 3"/>
          <p:cNvSpPr>
            <a:spLocks noGrp="1" noChangeArrowheads="1"/>
          </p:cNvSpPr>
          <p:nvPr>
            <p:ph idx="1"/>
          </p:nvPr>
        </p:nvSpPr>
        <p:spPr>
          <a:xfrm>
            <a:off x="838200" y="1538984"/>
            <a:ext cx="5495874" cy="2659609"/>
          </a:xfrm>
        </p:spPr>
        <p:txBody>
          <a:bodyPr/>
          <a:lstStyle/>
          <a:p>
            <a:pPr eaLnBrk="1" hangingPunct="1">
              <a:lnSpc>
                <a:spcPct val="90000"/>
              </a:lnSpc>
            </a:pPr>
            <a:r>
              <a:rPr lang="en-US" sz="2400" dirty="0" smtClean="0"/>
              <a:t>Be respectful of each parents’ role in your child’s emotional development </a:t>
            </a:r>
          </a:p>
          <a:p>
            <a:pPr eaLnBrk="1" hangingPunct="1">
              <a:lnSpc>
                <a:spcPct val="90000"/>
              </a:lnSpc>
              <a:buFont typeface="Wingdings" pitchFamily="2" charset="2"/>
              <a:buNone/>
            </a:pPr>
            <a:endParaRPr lang="en-US" sz="1000" dirty="0" smtClean="0"/>
          </a:p>
          <a:p>
            <a:pPr eaLnBrk="1" hangingPunct="1">
              <a:lnSpc>
                <a:spcPct val="90000"/>
              </a:lnSpc>
            </a:pPr>
            <a:r>
              <a:rPr lang="en-US" sz="2400" dirty="0" smtClean="0"/>
              <a:t>Respect each other’s point of view</a:t>
            </a:r>
          </a:p>
          <a:p>
            <a:pPr eaLnBrk="1" hangingPunct="1">
              <a:lnSpc>
                <a:spcPct val="90000"/>
              </a:lnSpc>
              <a:buFont typeface="Wingdings" pitchFamily="2" charset="2"/>
              <a:buNone/>
            </a:pPr>
            <a:endParaRPr lang="en-US" sz="1100" dirty="0" smtClean="0"/>
          </a:p>
          <a:p>
            <a:pPr eaLnBrk="1" hangingPunct="1">
              <a:lnSpc>
                <a:spcPct val="90000"/>
              </a:lnSpc>
            </a:pPr>
            <a:r>
              <a:rPr lang="en-US" sz="2400" dirty="0" smtClean="0"/>
              <a:t>Maintain flexibility for child’s needs, Vacations, Special Events, Illness</a:t>
            </a:r>
          </a:p>
          <a:p>
            <a:pPr marL="0" indent="0" eaLnBrk="1" hangingPunct="1">
              <a:lnSpc>
                <a:spcPct val="90000"/>
              </a:lnSpc>
              <a:buNone/>
            </a:pPr>
            <a:endParaRPr lang="en-US" sz="1000" dirty="0" smtClean="0"/>
          </a:p>
          <a:p>
            <a:pPr lvl="1" eaLnBrk="1" hangingPunct="1">
              <a:lnSpc>
                <a:spcPct val="90000"/>
              </a:lnSpc>
              <a:buFont typeface="Wingdings" pitchFamily="2" charset="2"/>
              <a:buNone/>
            </a:pPr>
            <a:endParaRPr lang="en-US" dirty="0" smtClean="0"/>
          </a:p>
        </p:txBody>
      </p:sp>
      <p:pic>
        <p:nvPicPr>
          <p:cNvPr id="9223" name="Picture 7" descr="C:\Users\wmcwhirter\AppData\Local\Microsoft\Windows\Temporary Internet Files\Content.IE5\7JMSYQ8N\MP9003993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371600"/>
            <a:ext cx="1700784" cy="254993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C:\Users\wmcwhirter\AppData\Local\Microsoft\Windows\Temporary Internet Files\Content.IE5\8I7CT7PV\MP9003994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198593"/>
            <a:ext cx="1956155" cy="24457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4744" y="4513487"/>
            <a:ext cx="5791200" cy="1828193"/>
          </a:xfrm>
          <a:prstGeom prst="rect">
            <a:avLst/>
          </a:prstGeom>
          <a:noFill/>
        </p:spPr>
        <p:txBody>
          <a:bodyPr wrap="square" rtlCol="0">
            <a:spAutoFit/>
          </a:bodyPr>
          <a:lstStyle/>
          <a:p>
            <a:pPr marL="342900" lvl="0" indent="-342900">
              <a:lnSpc>
                <a:spcPct val="90000"/>
              </a:lnSpc>
              <a:spcBef>
                <a:spcPct val="20000"/>
              </a:spcBef>
              <a:buClr>
                <a:srgbClr val="00007D"/>
              </a:buClr>
              <a:buSzPct val="75000"/>
              <a:buFont typeface="Wingdings" pitchFamily="2" charset="2"/>
              <a:buChar char="n"/>
            </a:pPr>
            <a:r>
              <a:rPr lang="en-US" sz="2400" kern="0" dirty="0" smtClean="0">
                <a:solidFill>
                  <a:srgbClr val="000000"/>
                </a:solidFill>
                <a:latin typeface="Palatino Linotype"/>
              </a:rPr>
              <a:t>Be consistent </a:t>
            </a:r>
            <a:r>
              <a:rPr lang="en-US" sz="2400" kern="0" dirty="0">
                <a:solidFill>
                  <a:srgbClr val="000000"/>
                </a:solidFill>
                <a:latin typeface="Palatino Linotype"/>
              </a:rPr>
              <a:t>in </a:t>
            </a:r>
            <a:r>
              <a:rPr lang="en-US" sz="2400" kern="0" dirty="0" smtClean="0">
                <a:solidFill>
                  <a:srgbClr val="000000"/>
                </a:solidFill>
                <a:latin typeface="Palatino Linotype"/>
              </a:rPr>
              <a:t>the routine </a:t>
            </a:r>
            <a:r>
              <a:rPr lang="en-US" sz="2400" kern="0" dirty="0">
                <a:solidFill>
                  <a:srgbClr val="000000"/>
                </a:solidFill>
                <a:latin typeface="Palatino Linotype"/>
              </a:rPr>
              <a:t>between both homes as much as possible</a:t>
            </a:r>
          </a:p>
          <a:p>
            <a:pPr marL="742950" lvl="1" indent="-285750">
              <a:lnSpc>
                <a:spcPct val="90000"/>
              </a:lnSpc>
              <a:spcBef>
                <a:spcPct val="20000"/>
              </a:spcBef>
              <a:buClr>
                <a:srgbClr val="9999CC"/>
              </a:buClr>
              <a:buSzPct val="80000"/>
              <a:buFont typeface="Wingdings" pitchFamily="2" charset="2"/>
              <a:buChar char="¨"/>
            </a:pPr>
            <a:r>
              <a:rPr lang="en-US" sz="2400" kern="0" dirty="0" smtClean="0">
                <a:solidFill>
                  <a:srgbClr val="000000"/>
                </a:solidFill>
                <a:latin typeface="Palatino Linotype"/>
              </a:rPr>
              <a:t>Bedtime, </a:t>
            </a:r>
            <a:r>
              <a:rPr lang="en-US" sz="2400" kern="0" dirty="0">
                <a:solidFill>
                  <a:srgbClr val="000000"/>
                </a:solidFill>
                <a:latin typeface="Palatino Linotype"/>
              </a:rPr>
              <a:t>Nutrition, Hygiene, Homework, TV &amp; Computer, Discipline</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23"/>
                                        </p:tgtEl>
                                        <p:attrNameLst>
                                          <p:attrName>style.visibility</p:attrName>
                                        </p:attrNameLst>
                                      </p:cBhvr>
                                      <p:to>
                                        <p:strVal val="visible"/>
                                      </p:to>
                                    </p:set>
                                    <p:animEffect transition="in" filter="fade">
                                      <p:cBhvr>
                                        <p:cTn id="12" dur="1000"/>
                                        <p:tgtEl>
                                          <p:spTgt spid="9223"/>
                                        </p:tgtEl>
                                      </p:cBhvr>
                                    </p:animEffect>
                                    <p:anim calcmode="lin" valueType="num">
                                      <p:cBhvr>
                                        <p:cTn id="13" dur="1000" fill="hold"/>
                                        <p:tgtEl>
                                          <p:spTgt spid="9223"/>
                                        </p:tgtEl>
                                        <p:attrNameLst>
                                          <p:attrName>ppt_x</p:attrName>
                                        </p:attrNameLst>
                                      </p:cBhvr>
                                      <p:tavLst>
                                        <p:tav tm="0">
                                          <p:val>
                                            <p:strVal val="#ppt_x"/>
                                          </p:val>
                                        </p:tav>
                                        <p:tav tm="100000">
                                          <p:val>
                                            <p:strVal val="#ppt_x"/>
                                          </p:val>
                                        </p:tav>
                                      </p:tavLst>
                                    </p:anim>
                                    <p:anim calcmode="lin" valueType="num">
                                      <p:cBhvr>
                                        <p:cTn id="14"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r>
              <a:rPr lang="en-US" dirty="0" smtClean="0"/>
              <a:t>Problems You Can Avoid</a:t>
            </a:r>
          </a:p>
        </p:txBody>
      </p:sp>
      <p:sp>
        <p:nvSpPr>
          <p:cNvPr id="60419" name="Rectangle 3"/>
          <p:cNvSpPr>
            <a:spLocks noGrp="1" noChangeArrowheads="1"/>
          </p:cNvSpPr>
          <p:nvPr>
            <p:ph type="body" sz="half" idx="1"/>
          </p:nvPr>
        </p:nvSpPr>
        <p:spPr>
          <a:xfrm>
            <a:off x="381000" y="1905000"/>
            <a:ext cx="6172200" cy="4114800"/>
          </a:xfrm>
        </p:spPr>
        <p:txBody>
          <a:bodyPr/>
          <a:lstStyle/>
          <a:p>
            <a:pPr eaLnBrk="1" hangingPunct="1">
              <a:spcAft>
                <a:spcPct val="35000"/>
              </a:spcAft>
            </a:pPr>
            <a:r>
              <a:rPr lang="en-US" sz="2800" dirty="0" smtClean="0"/>
              <a:t>Using your child as a pawn, messenger</a:t>
            </a:r>
            <a:r>
              <a:rPr lang="en-US" sz="2800" dirty="0"/>
              <a:t>, spy, </a:t>
            </a:r>
            <a:r>
              <a:rPr lang="en-US" sz="2800" dirty="0" smtClean="0"/>
              <a:t>or bargaining chip</a:t>
            </a:r>
          </a:p>
          <a:p>
            <a:pPr eaLnBrk="1" hangingPunct="1">
              <a:spcAft>
                <a:spcPct val="35000"/>
              </a:spcAft>
            </a:pPr>
            <a:r>
              <a:rPr lang="en-US" sz="2800" dirty="0" smtClean="0"/>
              <a:t>Criticizing the other parent in front of the child</a:t>
            </a:r>
          </a:p>
          <a:p>
            <a:pPr eaLnBrk="1" hangingPunct="1">
              <a:spcAft>
                <a:spcPct val="35000"/>
              </a:spcAft>
            </a:pPr>
            <a:r>
              <a:rPr lang="en-US" sz="2800" dirty="0" smtClean="0"/>
              <a:t>Making your child take sides</a:t>
            </a:r>
          </a:p>
          <a:p>
            <a:pPr eaLnBrk="1" hangingPunct="1">
              <a:spcAft>
                <a:spcPct val="35000"/>
              </a:spcAft>
            </a:pPr>
            <a:r>
              <a:rPr lang="en-US" sz="2800" dirty="0" smtClean="0"/>
              <a:t>Withholding your love when you are angry with the other parent</a:t>
            </a:r>
          </a:p>
        </p:txBody>
      </p:sp>
      <p:pic>
        <p:nvPicPr>
          <p:cNvPr id="60420" name="Picture 7" descr="MP910216359[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0" y="3352800"/>
            <a:ext cx="3124200" cy="2720975"/>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 calcmode="lin" valueType="num">
                                      <p:cBhvr additive="base">
                                        <p:cTn id="7" dur="500" fill="hold"/>
                                        <p:tgtEl>
                                          <p:spTgt spid="60420"/>
                                        </p:tgtEl>
                                        <p:attrNameLst>
                                          <p:attrName>ppt_x</p:attrName>
                                        </p:attrNameLst>
                                      </p:cBhvr>
                                      <p:tavLst>
                                        <p:tav tm="0">
                                          <p:val>
                                            <p:strVal val="#ppt_x"/>
                                          </p:val>
                                        </p:tav>
                                        <p:tav tm="100000">
                                          <p:val>
                                            <p:strVal val="#ppt_x"/>
                                          </p:val>
                                        </p:tav>
                                      </p:tavLst>
                                    </p:anim>
                                    <p:anim calcmode="lin" valueType="num">
                                      <p:cBhvr additive="base">
                                        <p:cTn id="8" dur="500" fill="hold"/>
                                        <p:tgtEl>
                                          <p:spTgt spid="60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wmcwhirter\AppData\Local\Microsoft\Windows\Temporary Internet Files\Content.IE5\4SNY1DOJ\MP9004424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4876800"/>
            <a:ext cx="2492169" cy="1278300"/>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p:txBody>
          <a:bodyPr/>
          <a:lstStyle/>
          <a:p>
            <a:pPr algn="ctr" eaLnBrk="1" hangingPunct="1"/>
            <a:r>
              <a:rPr lang="en-US" dirty="0" smtClean="0"/>
              <a:t>Mediation Assists Both Parents to Reach an Agreement</a:t>
            </a:r>
          </a:p>
        </p:txBody>
      </p:sp>
      <p:sp>
        <p:nvSpPr>
          <p:cNvPr id="15363" name="Rectangle 3"/>
          <p:cNvSpPr>
            <a:spLocks noGrp="1" noChangeArrowheads="1"/>
          </p:cNvSpPr>
          <p:nvPr>
            <p:ph type="body" sz="half" idx="1"/>
          </p:nvPr>
        </p:nvSpPr>
        <p:spPr>
          <a:xfrm>
            <a:off x="228600" y="1981200"/>
            <a:ext cx="8610600" cy="4419600"/>
          </a:xfrm>
        </p:spPr>
        <p:txBody>
          <a:bodyPr/>
          <a:lstStyle/>
          <a:p>
            <a:pPr eaLnBrk="1" hangingPunct="1"/>
            <a:r>
              <a:rPr lang="en-US" sz="2800" dirty="0" smtClean="0"/>
              <a:t>Mediation is provided at no cost to parents</a:t>
            </a:r>
          </a:p>
          <a:p>
            <a:pPr marL="0" indent="0" eaLnBrk="1" hangingPunct="1">
              <a:buNone/>
            </a:pPr>
            <a:endParaRPr lang="en-US" sz="1400" dirty="0" smtClean="0"/>
          </a:p>
          <a:p>
            <a:pPr eaLnBrk="1" hangingPunct="1"/>
            <a:r>
              <a:rPr lang="en-US" sz="2800" dirty="0" smtClean="0"/>
              <a:t>Specially trained mediators will help parents work out the terms of a parenting plan</a:t>
            </a:r>
          </a:p>
          <a:p>
            <a:pPr marL="0" indent="0" eaLnBrk="1" hangingPunct="1">
              <a:buNone/>
            </a:pPr>
            <a:endParaRPr lang="en-US" sz="1400" dirty="0" smtClean="0"/>
          </a:p>
          <a:p>
            <a:pPr eaLnBrk="1" hangingPunct="1"/>
            <a:r>
              <a:rPr lang="en-US" sz="2800" dirty="0" smtClean="0"/>
              <a:t>Your parenting plan may consist of:</a:t>
            </a:r>
          </a:p>
          <a:p>
            <a:pPr lvl="1" eaLnBrk="1" hangingPunct="1">
              <a:buFont typeface="Wingdings" pitchFamily="2" charset="2"/>
              <a:buChar char="q"/>
            </a:pPr>
            <a:r>
              <a:rPr lang="en-US" sz="2000" dirty="0" smtClean="0"/>
              <a:t>How time will be shared during the school year and summer</a:t>
            </a:r>
          </a:p>
          <a:p>
            <a:pPr lvl="1" eaLnBrk="1" hangingPunct="1">
              <a:buFont typeface="Wingdings" pitchFamily="2" charset="2"/>
              <a:buChar char="q"/>
            </a:pPr>
            <a:r>
              <a:rPr lang="en-US" sz="2000" dirty="0" smtClean="0"/>
              <a:t>Holiday and vacation schedules</a:t>
            </a:r>
          </a:p>
          <a:p>
            <a:pPr lvl="1" eaLnBrk="1" hangingPunct="1">
              <a:buFont typeface="Wingdings" pitchFamily="2" charset="2"/>
              <a:buChar char="q"/>
            </a:pPr>
            <a:r>
              <a:rPr lang="en-US" sz="2000" dirty="0" smtClean="0"/>
              <a:t>Transportation and exchanges </a:t>
            </a:r>
          </a:p>
          <a:p>
            <a:pPr lvl="1" eaLnBrk="1" hangingPunct="1">
              <a:buFont typeface="Wingdings" pitchFamily="2" charset="2"/>
              <a:buChar char="q"/>
            </a:pPr>
            <a:r>
              <a:rPr lang="en-US" sz="2000" dirty="0" smtClean="0"/>
              <a:t>How safety issues may be addressed</a:t>
            </a:r>
          </a:p>
          <a:p>
            <a:pPr lvl="1" eaLnBrk="1" hangingPunct="1">
              <a:buFont typeface="Wingdings" pitchFamily="2" charset="2"/>
              <a:buChar char="q"/>
            </a:pPr>
            <a:r>
              <a:rPr lang="en-US" sz="2000" dirty="0" smtClean="0"/>
              <a:t>Other </a:t>
            </a:r>
            <a:r>
              <a:rPr lang="en-US" sz="2000" dirty="0"/>
              <a:t>important details specific to your situation </a:t>
            </a:r>
            <a:r>
              <a:rPr lang="en-US" sz="2000" dirty="0" smtClean="0"/>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457200"/>
            <a:ext cx="8229600" cy="1371600"/>
          </a:xfrm>
        </p:spPr>
        <p:txBody>
          <a:bodyPr/>
          <a:lstStyle/>
          <a:p>
            <a:pPr algn="ctr" eaLnBrk="1" hangingPunct="1"/>
            <a:r>
              <a:rPr lang="en-US" dirty="0" smtClean="0"/>
              <a:t>More Problems to Avoid</a:t>
            </a:r>
          </a:p>
        </p:txBody>
      </p:sp>
      <p:pic>
        <p:nvPicPr>
          <p:cNvPr id="61443" name="Picture 5" descr="MP90044232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2514600"/>
            <a:ext cx="2184400" cy="3276600"/>
          </a:xfrm>
        </p:spPr>
      </p:pic>
      <p:sp>
        <p:nvSpPr>
          <p:cNvPr id="61444" name="Rectangle 3"/>
          <p:cNvSpPr>
            <a:spLocks noGrp="1" noChangeArrowheads="1"/>
          </p:cNvSpPr>
          <p:nvPr>
            <p:ph type="body" sz="half" idx="2"/>
          </p:nvPr>
        </p:nvSpPr>
        <p:spPr>
          <a:xfrm>
            <a:off x="3505200" y="1828800"/>
            <a:ext cx="5105400" cy="4648200"/>
          </a:xfrm>
        </p:spPr>
        <p:txBody>
          <a:bodyPr/>
          <a:lstStyle/>
          <a:p>
            <a:pPr eaLnBrk="1" hangingPunct="1">
              <a:lnSpc>
                <a:spcPct val="90000"/>
              </a:lnSpc>
              <a:spcAft>
                <a:spcPct val="25000"/>
              </a:spcAft>
            </a:pPr>
            <a:r>
              <a:rPr lang="en-US" sz="2600" dirty="0" smtClean="0"/>
              <a:t>Withholding visits</a:t>
            </a:r>
          </a:p>
          <a:p>
            <a:pPr eaLnBrk="1" hangingPunct="1">
              <a:lnSpc>
                <a:spcPct val="90000"/>
              </a:lnSpc>
              <a:spcAft>
                <a:spcPct val="25000"/>
              </a:spcAft>
            </a:pPr>
            <a:r>
              <a:rPr lang="en-US" sz="2600" dirty="0" smtClean="0"/>
              <a:t>Arguing in front of your child</a:t>
            </a:r>
          </a:p>
          <a:p>
            <a:pPr eaLnBrk="1" hangingPunct="1">
              <a:lnSpc>
                <a:spcPct val="90000"/>
              </a:lnSpc>
              <a:spcAft>
                <a:spcPct val="25000"/>
              </a:spcAft>
            </a:pPr>
            <a:r>
              <a:rPr lang="en-US" sz="2600" dirty="0" smtClean="0"/>
              <a:t>Speaking negatively about the other parent or their loved ones</a:t>
            </a:r>
          </a:p>
          <a:p>
            <a:pPr eaLnBrk="1" hangingPunct="1">
              <a:lnSpc>
                <a:spcPct val="90000"/>
              </a:lnSpc>
              <a:spcAft>
                <a:spcPct val="25000"/>
              </a:spcAft>
            </a:pPr>
            <a:r>
              <a:rPr lang="en-US" sz="2600" dirty="0" smtClean="0"/>
              <a:t>Focusing on the small stuff, remember the bigger picture</a:t>
            </a:r>
          </a:p>
          <a:p>
            <a:pPr eaLnBrk="1" hangingPunct="1">
              <a:lnSpc>
                <a:spcPct val="90000"/>
              </a:lnSpc>
              <a:spcAft>
                <a:spcPct val="25000"/>
              </a:spcAft>
            </a:pPr>
            <a:r>
              <a:rPr lang="en-US" sz="2600" dirty="0" smtClean="0"/>
              <a:t>Excluding the children from their extended family members, including half- and step-siblings and grandparents</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wheel(2)">
                                      <p:cBhvr>
                                        <p:cTn id="7" dur="20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eaLnBrk="1" hangingPunct="1"/>
            <a:r>
              <a:rPr lang="en-US" sz="4000" dirty="0" smtClean="0"/>
              <a:t>Important Reminders</a:t>
            </a:r>
          </a:p>
        </p:txBody>
      </p:sp>
      <p:sp>
        <p:nvSpPr>
          <p:cNvPr id="2" name="Content Placeholder 1"/>
          <p:cNvSpPr>
            <a:spLocks noGrp="1"/>
          </p:cNvSpPr>
          <p:nvPr>
            <p:ph sz="half" idx="2"/>
          </p:nvPr>
        </p:nvSpPr>
        <p:spPr/>
        <p:txBody>
          <a:bodyPr/>
          <a:lstStyle/>
          <a:p>
            <a:pPr eaLnBrk="1" hangingPunct="1">
              <a:lnSpc>
                <a:spcPct val="90000"/>
              </a:lnSpc>
            </a:pPr>
            <a:endParaRPr lang="en-US" sz="1400" dirty="0"/>
          </a:p>
          <a:p>
            <a:endParaRPr lang="en-US" dirty="0"/>
          </a:p>
        </p:txBody>
      </p:sp>
      <p:sp>
        <p:nvSpPr>
          <p:cNvPr id="63491" name="Rectangle 3"/>
          <p:cNvSpPr>
            <a:spLocks noGrp="1" noChangeArrowheads="1"/>
          </p:cNvSpPr>
          <p:nvPr>
            <p:ph type="body" sz="half" idx="4294967295"/>
          </p:nvPr>
        </p:nvSpPr>
        <p:spPr>
          <a:xfrm>
            <a:off x="3200400" y="1600200"/>
            <a:ext cx="5791200" cy="3886200"/>
          </a:xfrm>
        </p:spPr>
        <p:txBody>
          <a:bodyPr/>
          <a:lstStyle/>
          <a:p>
            <a:pPr eaLnBrk="1" hangingPunct="1">
              <a:spcAft>
                <a:spcPct val="25000"/>
              </a:spcAft>
            </a:pPr>
            <a:r>
              <a:rPr lang="en-US" sz="2400" dirty="0" smtClean="0"/>
              <a:t>It </a:t>
            </a:r>
            <a:r>
              <a:rPr lang="en-US" sz="2400" dirty="0"/>
              <a:t>is a difficult time for both children and parents</a:t>
            </a:r>
          </a:p>
          <a:p>
            <a:pPr eaLnBrk="1" hangingPunct="1">
              <a:spcAft>
                <a:spcPct val="25000"/>
              </a:spcAft>
            </a:pPr>
            <a:r>
              <a:rPr lang="en-US" sz="2400" dirty="0"/>
              <a:t>Your behavior will impact your child’s ability to experience healthy future relationships</a:t>
            </a:r>
          </a:p>
          <a:p>
            <a:pPr eaLnBrk="1" hangingPunct="1">
              <a:spcAft>
                <a:spcPct val="25000"/>
              </a:spcAft>
            </a:pPr>
            <a:r>
              <a:rPr lang="en-US" sz="2400" dirty="0"/>
              <a:t>Children will need your </a:t>
            </a:r>
            <a:r>
              <a:rPr lang="en-US" sz="2400" dirty="0" smtClean="0"/>
              <a:t>support</a:t>
            </a:r>
          </a:p>
          <a:p>
            <a:pPr eaLnBrk="1" hangingPunct="1">
              <a:spcAft>
                <a:spcPct val="25000"/>
              </a:spcAft>
            </a:pPr>
            <a:r>
              <a:rPr lang="en-US" sz="2400" dirty="0" smtClean="0"/>
              <a:t>Children experience conflicting feelings, often expressed differently to each parent</a:t>
            </a:r>
            <a:endParaRPr lang="en-US" sz="2400" dirty="0"/>
          </a:p>
          <a:p>
            <a:pPr eaLnBrk="1" hangingPunct="1">
              <a:spcAft>
                <a:spcPct val="25000"/>
              </a:spcAft>
            </a:pPr>
            <a:r>
              <a:rPr lang="en-US" sz="2400" dirty="0"/>
              <a:t>Parenting continues beyond your child’s 18</a:t>
            </a:r>
            <a:r>
              <a:rPr lang="en-US" sz="2400" baseline="30000" dirty="0"/>
              <a:t>th</a:t>
            </a:r>
            <a:r>
              <a:rPr lang="en-US" sz="2400" dirty="0"/>
              <a:t> birthday</a:t>
            </a:r>
          </a:p>
          <a:p>
            <a:pPr eaLnBrk="1" hangingPunct="1">
              <a:spcAft>
                <a:spcPct val="25000"/>
              </a:spcAft>
            </a:pPr>
            <a:endParaRPr lang="en-US" sz="2400" dirty="0" smtClean="0"/>
          </a:p>
        </p:txBody>
      </p:sp>
      <p:pic>
        <p:nvPicPr>
          <p:cNvPr id="10243" name="Picture 3" descr="C:\Users\wmcwhirter\AppData\Local\Microsoft\Windows\Temporary Internet Files\Content.IE5\4SNY1DOJ\MP9004309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57400"/>
            <a:ext cx="2515716" cy="3771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style.rotation</p:attrName>
                                        </p:attrNameLst>
                                      </p:cBhvr>
                                      <p:tavLst>
                                        <p:tav tm="0">
                                          <p:val>
                                            <p:fltVal val="90"/>
                                          </p:val>
                                        </p:tav>
                                        <p:tav tm="100000">
                                          <p:val>
                                            <p:fltVal val="0"/>
                                          </p:val>
                                        </p:tav>
                                      </p:tavLst>
                                    </p:anim>
                                    <p:animEffect transition="in" filter="fade">
                                      <p:cBhvr>
                                        <p:cTn id="10"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67412"/>
            <a:ext cx="8229600" cy="1371600"/>
          </a:xfrm>
        </p:spPr>
        <p:txBody>
          <a:bodyPr/>
          <a:lstStyle/>
          <a:p>
            <a:pPr algn="ctr"/>
            <a:r>
              <a:rPr lang="en-US" dirty="0" smtClean="0"/>
              <a:t>More Reminders</a:t>
            </a:r>
            <a:endParaRPr lang="en-US" dirty="0"/>
          </a:p>
        </p:txBody>
      </p:sp>
      <p:sp>
        <p:nvSpPr>
          <p:cNvPr id="6" name="Content Placeholder 5"/>
          <p:cNvSpPr>
            <a:spLocks noGrp="1"/>
          </p:cNvSpPr>
          <p:nvPr>
            <p:ph idx="1"/>
          </p:nvPr>
        </p:nvSpPr>
        <p:spPr>
          <a:xfrm>
            <a:off x="381000" y="2895600"/>
            <a:ext cx="8229600" cy="3392424"/>
          </a:xfrm>
        </p:spPr>
        <p:txBody>
          <a:bodyPr/>
          <a:lstStyle/>
          <a:p>
            <a:pPr lvl="1" eaLnBrk="1" hangingPunct="1"/>
            <a:r>
              <a:rPr lang="en-US" dirty="0"/>
              <a:t>Children do best when parents get along</a:t>
            </a:r>
          </a:p>
          <a:p>
            <a:pPr eaLnBrk="1" hangingPunct="1">
              <a:buNone/>
            </a:pPr>
            <a:endParaRPr lang="en-US" sz="2800" dirty="0"/>
          </a:p>
          <a:p>
            <a:pPr lvl="1" eaLnBrk="1" hangingPunct="1"/>
            <a:r>
              <a:rPr lang="en-US" dirty="0"/>
              <a:t>Put aside your differences for your children’s sake</a:t>
            </a:r>
          </a:p>
          <a:p>
            <a:pPr eaLnBrk="1" hangingPunct="1">
              <a:buNone/>
            </a:pPr>
            <a:endParaRPr lang="en-US" sz="2800" dirty="0"/>
          </a:p>
          <a:p>
            <a:pPr lvl="1" eaLnBrk="1" hangingPunct="1"/>
            <a:r>
              <a:rPr lang="en-US" dirty="0"/>
              <a:t>Come to mediation with an open </a:t>
            </a:r>
            <a:r>
              <a:rPr lang="en-US" dirty="0" smtClean="0"/>
              <a:t>mind</a:t>
            </a:r>
          </a:p>
          <a:p>
            <a:pPr lvl="1" eaLnBrk="1" hangingPunct="1"/>
            <a:endParaRPr lang="en-US" sz="2400" dirty="0" smtClean="0"/>
          </a:p>
          <a:p>
            <a:pPr marL="457200" lvl="1" indent="0" eaLnBrk="1" hangingPunct="1">
              <a:buNone/>
            </a:pPr>
            <a:endParaRPr lang="en-US" sz="3200"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440167"/>
            <a:ext cx="1658983" cy="2322576"/>
          </a:xfrm>
          <a:prstGeom prst="rect">
            <a:avLst/>
          </a:prstGeom>
        </p:spPr>
      </p:pic>
    </p:spTree>
    <p:extLst>
      <p:ext uri="{BB962C8B-B14F-4D97-AF65-F5344CB8AC3E}">
        <p14:creationId xmlns:p14="http://schemas.microsoft.com/office/powerpoint/2010/main" val="226743201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Children = Your Decision </a:t>
            </a:r>
            <a:endParaRPr lang="en-US" dirty="0"/>
          </a:p>
        </p:txBody>
      </p:sp>
      <p:sp>
        <p:nvSpPr>
          <p:cNvPr id="3" name="Content Placeholder 2"/>
          <p:cNvSpPr>
            <a:spLocks noGrp="1"/>
          </p:cNvSpPr>
          <p:nvPr>
            <p:ph idx="1"/>
          </p:nvPr>
        </p:nvSpPr>
        <p:spPr>
          <a:xfrm>
            <a:off x="457200" y="1981200"/>
            <a:ext cx="6096000" cy="3886200"/>
          </a:xfrm>
        </p:spPr>
        <p:txBody>
          <a:bodyPr/>
          <a:lstStyle/>
          <a:p>
            <a:pPr marL="342900" lvl="1" indent="-342900">
              <a:buClr>
                <a:schemeClr val="bg2"/>
              </a:buClr>
              <a:buSzPct val="75000"/>
              <a:buFont typeface="Wingdings" pitchFamily="2" charset="2"/>
              <a:buChar char="n"/>
            </a:pPr>
            <a:endParaRPr lang="en-US" sz="3200" dirty="0" smtClean="0"/>
          </a:p>
          <a:p>
            <a:pPr marL="342900" lvl="1" indent="-342900">
              <a:buClr>
                <a:schemeClr val="bg2"/>
              </a:buClr>
              <a:buSzPct val="75000"/>
              <a:buFont typeface="Wingdings" pitchFamily="2" charset="2"/>
              <a:buChar char="n"/>
            </a:pPr>
            <a:r>
              <a:rPr lang="en-US" sz="3200" dirty="0" smtClean="0"/>
              <a:t>Parents </a:t>
            </a:r>
            <a:r>
              <a:rPr lang="en-US" sz="3200" dirty="0"/>
              <a:t>who make their own mutual decisions regarding their Parenting Plan are less likely to need future court involvement and are generally happier with the outcome</a:t>
            </a:r>
          </a:p>
          <a:p>
            <a:endParaRPr lang="en-US" dirty="0"/>
          </a:p>
        </p:txBody>
      </p:sp>
      <p:pic>
        <p:nvPicPr>
          <p:cNvPr id="6148" name="Picture 4" descr="C:\Users\wmcwhirter\AppData\Local\Microsoft\Windows\Temporary Internet Files\Content.IE5\RFOATRZT\MP9004393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429000"/>
            <a:ext cx="1972524" cy="297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54126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457200" y="253409"/>
            <a:ext cx="8229600" cy="838200"/>
          </a:xfrm>
        </p:spPr>
        <p:txBody>
          <a:bodyPr/>
          <a:lstStyle/>
          <a:p>
            <a:pPr algn="ctr" eaLnBrk="1" hangingPunct="1"/>
            <a:r>
              <a:rPr lang="en-US" sz="4000" dirty="0" smtClean="0"/>
              <a:t>Frequently Asked Questions</a:t>
            </a:r>
          </a:p>
        </p:txBody>
      </p:sp>
      <p:graphicFrame>
        <p:nvGraphicFramePr>
          <p:cNvPr id="45082" name="Group 26"/>
          <p:cNvGraphicFramePr>
            <a:graphicFrameLocks noGrp="1"/>
          </p:cNvGraphicFramePr>
          <p:nvPr>
            <p:extLst>
              <p:ext uri="{D42A27DB-BD31-4B8C-83A1-F6EECF244321}">
                <p14:modId xmlns:p14="http://schemas.microsoft.com/office/powerpoint/2010/main" val="2401044026"/>
              </p:ext>
            </p:extLst>
          </p:nvPr>
        </p:nvGraphicFramePr>
        <p:xfrm>
          <a:off x="171450" y="1119724"/>
          <a:ext cx="8839200" cy="5634861"/>
        </p:xfrm>
        <a:graphic>
          <a:graphicData uri="http://schemas.openxmlformats.org/drawingml/2006/table">
            <a:tbl>
              <a:tblPr/>
              <a:tblGrid>
                <a:gridCol w="1733550"/>
                <a:gridCol w="7105650"/>
              </a:tblGrid>
              <a:tr h="202983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How do I get my mediation appointment?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lang="en-US" sz="1800" kern="1200" dirty="0" smtClean="0">
                          <a:solidFill>
                            <a:schemeClr val="tx1"/>
                          </a:solidFill>
                          <a:effectLst/>
                          <a:latin typeface="+mn-lt"/>
                          <a:ea typeface="+mn-ea"/>
                          <a:cs typeface="+mn-cs"/>
                        </a:rPr>
                        <a:t>Appointments are initially set by the Family Law clerk at the time one parent files a Request for Order (RFO) for custody or for a modification of an existing court order.  An Order with the date and time of your mediation appointment will be included in the RFO.  </a:t>
                      </a:r>
                    </a:p>
                    <a:p>
                      <a:pPr marL="342900" marR="0" lvl="0" indent="-342900" algn="l" defTabSz="914400" rtl="0" eaLnBrk="1" fontAlgn="base" latinLnBrk="0" hangingPunct="1">
                        <a:lnSpc>
                          <a:spcPct val="100000"/>
                        </a:lnSpc>
                        <a:spcBef>
                          <a:spcPct val="20000"/>
                        </a:spcBef>
                        <a:spcAft>
                          <a:spcPct val="0"/>
                        </a:spcAft>
                        <a:buClr>
                          <a:schemeClr val="bg2"/>
                        </a:buClr>
                        <a:buSzPct val="75000"/>
                        <a:buFont typeface="Arial" panose="020B0604020202020204" pitchFamily="34" charset="0"/>
                        <a:buChar char="•"/>
                        <a:tabLst/>
                      </a:pPr>
                      <a:r>
                        <a:rPr lang="en-US" sz="1800" kern="1200" dirty="0" smtClean="0">
                          <a:solidFill>
                            <a:schemeClr val="tx1"/>
                          </a:solidFill>
                          <a:effectLst/>
                          <a:latin typeface="+mn-lt"/>
                          <a:ea typeface="+mn-ea"/>
                          <a:cs typeface="+mn-cs"/>
                        </a:rPr>
                        <a:t>Parents</a:t>
                      </a:r>
                      <a:r>
                        <a:rPr lang="en-US" sz="1800" kern="1200" baseline="0" dirty="0" smtClean="0">
                          <a:solidFill>
                            <a:schemeClr val="tx1"/>
                          </a:solidFill>
                          <a:effectLst/>
                          <a:latin typeface="+mn-lt"/>
                          <a:ea typeface="+mn-ea"/>
                          <a:cs typeface="+mn-cs"/>
                        </a:rPr>
                        <a:t> may also be referred to mediation by the Judicial officer </a:t>
                      </a:r>
                      <a:endParaRPr kumimoji="0" lang="en-US" sz="18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79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When are appointments?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Scheduled Monday-Friday, between the hours of 8:00 am and 3:00 pm.  Plan to be at your appointment for at least two hours.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08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What if someone does not attend mediation?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Notice of a failure to appear will be provided to the Judicial officer for the hearing.  A monetary sanction </a:t>
                      </a:r>
                      <a:r>
                        <a:rPr kumimoji="0" lang="en-US" sz="1800" b="0" i="0" u="none" strike="noStrike" cap="none" normalizeH="0" baseline="0" dirty="0" smtClean="0">
                          <a:ln>
                            <a:noFill/>
                          </a:ln>
                          <a:solidFill>
                            <a:schemeClr val="tx1"/>
                          </a:solidFill>
                          <a:effectLst/>
                          <a:latin typeface="Palatino Linotype" pitchFamily="18" charset="0"/>
                        </a:rPr>
                        <a:t> of $100.00 may </a:t>
                      </a:r>
                      <a:r>
                        <a:rPr kumimoji="0" lang="en-US" sz="1800" b="0" i="0" u="none" strike="noStrike" cap="none" normalizeH="0" baseline="0" dirty="0" smtClean="0">
                          <a:ln>
                            <a:noFill/>
                          </a:ln>
                          <a:solidFill>
                            <a:schemeClr val="tx1"/>
                          </a:solidFill>
                          <a:effectLst/>
                          <a:latin typeface="Palatino Linotype" pitchFamily="18" charset="0"/>
                        </a:rPr>
                        <a:t>also be </a:t>
                      </a:r>
                      <a:r>
                        <a:rPr kumimoji="0" lang="en-US" sz="1800" b="0" i="0" u="none" strike="noStrike" cap="none" normalizeH="0" baseline="0" dirty="0" smtClean="0">
                          <a:ln>
                            <a:noFill/>
                          </a:ln>
                          <a:solidFill>
                            <a:schemeClr val="tx1"/>
                          </a:solidFill>
                          <a:effectLst/>
                          <a:latin typeface="Palatino Linotype" pitchFamily="18" charset="0"/>
                        </a:rPr>
                        <a:t>imposed.  Failure to attend your mediation appointment may cause your court hearing to be rescheduled, delaying the opportunity for the judicial officer to make any decisions regarding custody and time with your children. </a:t>
                      </a:r>
                      <a:endParaRPr kumimoji="0" lang="en-US" sz="1800" b="0" i="0" u="none" strike="noStrike" cap="none" normalizeH="0" baseline="0" dirty="0" smtClean="0">
                        <a:ln>
                          <a:noFill/>
                        </a:ln>
                        <a:solidFill>
                          <a:schemeClr val="tx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971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What if someone is late?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smtClean="0">
                          <a:ln>
                            <a:noFill/>
                          </a:ln>
                          <a:solidFill>
                            <a:schemeClr val="tx1"/>
                          </a:solidFill>
                          <a:effectLst/>
                          <a:latin typeface="Palatino Linotype" pitchFamily="18" charset="0"/>
                        </a:rPr>
                        <a:t>Mediation cannot start until both parties arrive.  A late arrival of 30 minutes may result in the appointment being cancelled and notice provided to the Judicial officer.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482" name="Picture 2" descr="C:\Users\wmcwhirter\AppData\Local\Microsoft\Windows\Temporary Internet Files\Content.IE5\RFOATRZT\MC90043485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52400"/>
            <a:ext cx="100965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0984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0482"/>
                                        </p:tgtEl>
                                      </p:cBhvr>
                                    </p:animEffect>
                                    <p:animScale>
                                      <p:cBhvr>
                                        <p:cTn id="7" dur="250" autoRev="1" fill="hold"/>
                                        <p:tgtEl>
                                          <p:spTgt spid="2048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209550" y="332232"/>
            <a:ext cx="8534400" cy="1066800"/>
          </a:xfrm>
        </p:spPr>
        <p:txBody>
          <a:bodyPr/>
          <a:lstStyle/>
          <a:p>
            <a:pPr algn="ctr" eaLnBrk="1" hangingPunct="1"/>
            <a:r>
              <a:rPr lang="en-US" sz="3600" dirty="0" smtClean="0"/>
              <a:t>Frequently Asked Questions, cont. </a:t>
            </a:r>
          </a:p>
        </p:txBody>
      </p:sp>
      <p:graphicFrame>
        <p:nvGraphicFramePr>
          <p:cNvPr id="46100" name="Group 20"/>
          <p:cNvGraphicFramePr>
            <a:graphicFrameLocks noGrp="1"/>
          </p:cNvGraphicFramePr>
          <p:nvPr>
            <p:extLst>
              <p:ext uri="{D42A27DB-BD31-4B8C-83A1-F6EECF244321}">
                <p14:modId xmlns:p14="http://schemas.microsoft.com/office/powerpoint/2010/main" val="1009701380"/>
              </p:ext>
            </p:extLst>
          </p:nvPr>
        </p:nvGraphicFramePr>
        <p:xfrm>
          <a:off x="334259" y="1295400"/>
          <a:ext cx="8458200" cy="3581400"/>
        </p:xfrm>
        <a:graphic>
          <a:graphicData uri="http://schemas.openxmlformats.org/drawingml/2006/table">
            <a:tbl>
              <a:tblPr/>
              <a:tblGrid>
                <a:gridCol w="2942341"/>
                <a:gridCol w="5515859"/>
              </a:tblGrid>
              <a:tr h="5334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How much does it 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There is NO cost for mediation.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046">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Can I reschedule?</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Only in an emergency.  Call 657-622-6196 to reschedule your appointment at least 72 hours in advance.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95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Who should attend?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Both parents attend together.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smtClean="0">
                          <a:ln>
                            <a:noFill/>
                          </a:ln>
                          <a:solidFill>
                            <a:schemeClr val="tx1"/>
                          </a:solidFill>
                          <a:effectLst/>
                          <a:latin typeface="Palatino Linotype" pitchFamily="18" charset="0"/>
                        </a:rPr>
                        <a:t>Do not bring children or significant others.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Where is mediation held?</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Palatino Linotype" pitchFamily="18" charset="0"/>
                        </a:rPr>
                        <a:t>On the 5</a:t>
                      </a:r>
                      <a:r>
                        <a:rPr kumimoji="0" lang="en-US" sz="2000" b="0" i="0" u="none" strike="noStrike" cap="none" normalizeH="0" baseline="30000" dirty="0" smtClean="0">
                          <a:ln>
                            <a:noFill/>
                          </a:ln>
                          <a:solidFill>
                            <a:schemeClr val="tx1"/>
                          </a:solidFill>
                          <a:effectLst/>
                          <a:latin typeface="Palatino Linotype" pitchFamily="18" charset="0"/>
                        </a:rPr>
                        <a:t>th</a:t>
                      </a:r>
                      <a:r>
                        <a:rPr kumimoji="0" lang="en-US" sz="2000" b="0" i="0" u="none" strike="noStrike" cap="none" normalizeH="0" baseline="0" dirty="0" smtClean="0">
                          <a:ln>
                            <a:noFill/>
                          </a:ln>
                          <a:solidFill>
                            <a:schemeClr val="tx1"/>
                          </a:solidFill>
                          <a:effectLst/>
                          <a:latin typeface="Palatino Linotype" pitchFamily="18" charset="0"/>
                        </a:rPr>
                        <a:t> floor in the Lamoreaux Justice Center, Family Court Services Office, Room 507</a:t>
                      </a:r>
                    </a:p>
                    <a:p>
                      <a:pPr marL="457200" marR="0" lvl="1"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
                        <a:tabLst/>
                      </a:pPr>
                      <a:r>
                        <a:rPr kumimoji="0" lang="en-US" sz="2000" b="0" i="0" u="none" strike="noStrike" cap="none" normalizeH="0" baseline="0" dirty="0" smtClean="0">
                          <a:ln>
                            <a:noFill/>
                          </a:ln>
                          <a:solidFill>
                            <a:schemeClr val="tx1"/>
                          </a:solidFill>
                          <a:effectLst/>
                          <a:latin typeface="Palatino Linotype" pitchFamily="18" charset="0"/>
                        </a:rPr>
                        <a:t> 341 The City Dr. Orange, CA 92863</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953000"/>
            <a:ext cx="2857500" cy="1905000"/>
          </a:xfrm>
          <a:prstGeom prst="rect">
            <a:avLst/>
          </a:prstGeom>
        </p:spPr>
      </p:pic>
      <p:pic>
        <p:nvPicPr>
          <p:cNvPr id="21506" name="Picture 2" descr="C:\Users\wmcwhirter\AppData\Local\Microsoft\Windows\Temporary Internet Files\Content.IE5\RFOATRZT\MC90043485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246" y="22860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99406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21506"/>
                                        </p:tgtEl>
                                      </p:cBhvr>
                                    </p:animEffect>
                                    <p:animScale>
                                      <p:cBhvr>
                                        <p:cTn id="7" dur="250" autoRev="1" fill="hold"/>
                                        <p:tgtEl>
                                          <p:spTgt spid="21506"/>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685800"/>
            <a:ext cx="8229600" cy="1219200"/>
          </a:xfrm>
        </p:spPr>
        <p:txBody>
          <a:bodyPr/>
          <a:lstStyle/>
          <a:p>
            <a:pPr algn="ctr" eaLnBrk="1" hangingPunct="1"/>
            <a:r>
              <a:rPr lang="en-US" dirty="0" smtClean="0"/>
              <a:t>What if Parents Already Have</a:t>
            </a:r>
            <a:br>
              <a:rPr lang="en-US" dirty="0" smtClean="0"/>
            </a:br>
            <a:r>
              <a:rPr lang="en-US" dirty="0" smtClean="0"/>
              <a:t>an Agreement?</a:t>
            </a:r>
          </a:p>
        </p:txBody>
      </p:sp>
      <p:sp>
        <p:nvSpPr>
          <p:cNvPr id="16388" name="Rectangle 5"/>
          <p:cNvSpPr>
            <a:spLocks noGrp="1" noChangeArrowheads="1"/>
          </p:cNvSpPr>
          <p:nvPr>
            <p:ph type="body" sz="half" idx="1"/>
          </p:nvPr>
        </p:nvSpPr>
        <p:spPr>
          <a:xfrm>
            <a:off x="1295400" y="2209800"/>
            <a:ext cx="7634326" cy="4267200"/>
          </a:xfrm>
        </p:spPr>
        <p:txBody>
          <a:bodyPr/>
          <a:lstStyle/>
          <a:p>
            <a:pPr eaLnBrk="1" hangingPunct="1"/>
            <a:r>
              <a:rPr lang="en-US" sz="2600" dirty="0" smtClean="0"/>
              <a:t>To make your plan a court order, you must provide a written agreement to the court for approval. </a:t>
            </a:r>
          </a:p>
          <a:p>
            <a:pPr lvl="1" eaLnBrk="1" hangingPunct="1"/>
            <a:r>
              <a:rPr lang="en-US" sz="2400" dirty="0" smtClean="0"/>
              <a:t>If either party has an attorney, the attorney may assist in presenting the agreement to the Court.</a:t>
            </a:r>
          </a:p>
          <a:p>
            <a:pPr marL="457200" lvl="1" indent="0" eaLnBrk="1" hangingPunct="1">
              <a:buNone/>
            </a:pPr>
            <a:r>
              <a:rPr lang="en-US" sz="2400" dirty="0" smtClean="0"/>
              <a:t> </a:t>
            </a:r>
          </a:p>
          <a:p>
            <a:pPr eaLnBrk="1" hangingPunct="1"/>
            <a:r>
              <a:rPr lang="en-US" sz="2600" dirty="0" smtClean="0"/>
              <a:t>Participation in court ordered mediation will allow a professional to review the agreement, assure all parenting plan aspects are included and prepare the agreement for filing or hearing.</a:t>
            </a:r>
          </a:p>
        </p:txBody>
      </p:sp>
      <p:pic>
        <p:nvPicPr>
          <p:cNvPr id="13314" name="Picture 2" descr="C:\Users\wmcwhirter\AppData\Local\Microsoft\Windows\Temporary Internet Files\Content.IE5\TMU7CQYR\MC90017434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75560"/>
            <a:ext cx="1324966" cy="18086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ctrTitle"/>
          </p:nvPr>
        </p:nvSpPr>
        <p:spPr>
          <a:xfrm>
            <a:off x="2286000" y="1828800"/>
            <a:ext cx="6705600" cy="2209800"/>
          </a:xfrm>
        </p:spPr>
        <p:txBody>
          <a:bodyPr/>
          <a:lstStyle/>
          <a:p>
            <a:pPr eaLnBrk="1" hangingPunct="1"/>
            <a:r>
              <a:rPr lang="en-US" dirty="0" smtClean="0"/>
              <a:t/>
            </a:r>
            <a:br>
              <a:rPr lang="en-US" dirty="0" smtClean="0"/>
            </a:br>
            <a:r>
              <a:rPr lang="en-US" dirty="0" smtClean="0"/>
              <a:t>The Mediation Process</a:t>
            </a:r>
            <a:r>
              <a:rPr lang="en-US" dirty="0"/>
              <a:t/>
            </a:r>
            <a:br>
              <a:rPr lang="en-US" dirty="0"/>
            </a:br>
            <a:endParaRPr lang="en-US" dirty="0" smtClean="0"/>
          </a:p>
        </p:txBody>
      </p:sp>
      <p:sp>
        <p:nvSpPr>
          <p:cNvPr id="18435" name="Rectangle 6"/>
          <p:cNvSpPr>
            <a:spLocks noGrp="1" noChangeArrowheads="1"/>
          </p:cNvSpPr>
          <p:nvPr>
            <p:ph type="subTitle" idx="1"/>
          </p:nvPr>
        </p:nvSpPr>
        <p:spPr/>
        <p:txBody>
          <a:bodyPr/>
          <a:lstStyle/>
          <a:p>
            <a:pPr eaLnBrk="1" hangingPunct="1"/>
            <a:r>
              <a:rPr lang="en-US" dirty="0" smtClean="0"/>
              <a:t> </a:t>
            </a:r>
          </a:p>
        </p:txBody>
      </p:sp>
    </p:spTree>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wmcwhirter\AppData\Local\Microsoft\Windows\Temporary Internet Files\Content.IE5\H7MBTHAU\MP9004393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971800"/>
            <a:ext cx="3339084" cy="237234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457200" y="457200"/>
            <a:ext cx="8229600" cy="1109663"/>
          </a:xfrm>
        </p:spPr>
        <p:txBody>
          <a:bodyPr/>
          <a:lstStyle/>
          <a:p>
            <a:pPr algn="ctr" eaLnBrk="1" hangingPunct="1"/>
            <a:r>
              <a:rPr lang="en-US" dirty="0" smtClean="0"/>
              <a:t>Mediation Goals</a:t>
            </a:r>
          </a:p>
        </p:txBody>
      </p:sp>
      <p:sp>
        <p:nvSpPr>
          <p:cNvPr id="19460" name="Rectangle 3"/>
          <p:cNvSpPr>
            <a:spLocks noGrp="1" noChangeArrowheads="1"/>
          </p:cNvSpPr>
          <p:nvPr>
            <p:ph type="body" sz="half" idx="2"/>
          </p:nvPr>
        </p:nvSpPr>
        <p:spPr>
          <a:xfrm>
            <a:off x="533400" y="1524000"/>
            <a:ext cx="7620000" cy="3810000"/>
          </a:xfrm>
        </p:spPr>
        <p:txBody>
          <a:bodyPr/>
          <a:lstStyle/>
          <a:p>
            <a:pPr marL="533400" indent="-533400" eaLnBrk="1" hangingPunct="1">
              <a:spcAft>
                <a:spcPct val="30000"/>
              </a:spcAft>
            </a:pPr>
            <a:r>
              <a:rPr lang="en-US" sz="2800" dirty="0" smtClean="0"/>
              <a:t>Help you reach an agreement that is in the best interest of the children</a:t>
            </a:r>
          </a:p>
          <a:p>
            <a:pPr marL="533400" indent="-533400" eaLnBrk="1" hangingPunct="1">
              <a:spcAft>
                <a:spcPct val="30000"/>
              </a:spcAft>
            </a:pPr>
            <a:r>
              <a:rPr lang="en-US" sz="2800" dirty="0" smtClean="0"/>
              <a:t>Reduce conflict between the parents</a:t>
            </a:r>
          </a:p>
          <a:p>
            <a:pPr marL="533400" indent="-533400" eaLnBrk="1" hangingPunct="1">
              <a:spcAft>
                <a:spcPct val="30000"/>
              </a:spcAft>
            </a:pPr>
            <a:r>
              <a:rPr lang="en-US" sz="2800" dirty="0" smtClean="0"/>
              <a:t>Enhance understanding of the </a:t>
            </a:r>
            <a:r>
              <a:rPr lang="en-US" sz="2800" dirty="0"/>
              <a:t> </a:t>
            </a:r>
            <a:r>
              <a:rPr lang="en-US" sz="2800" dirty="0" smtClean="0"/>
              <a:t>                   other parent’s point of view</a:t>
            </a:r>
          </a:p>
          <a:p>
            <a:pPr marL="533400" indent="-533400" eaLnBrk="1" hangingPunct="1">
              <a:spcAft>
                <a:spcPct val="30000"/>
              </a:spcAft>
            </a:pPr>
            <a:r>
              <a:rPr lang="en-US" sz="2800" dirty="0" smtClean="0"/>
              <a:t>Focus on what works best                            for your children</a:t>
            </a:r>
          </a:p>
          <a:p>
            <a:pPr marL="533400" indent="-533400" eaLnBrk="1" hangingPunct="1">
              <a:spcAft>
                <a:spcPct val="30000"/>
              </a:spcAft>
            </a:pPr>
            <a:r>
              <a:rPr lang="en-US" sz="2800" dirty="0" smtClean="0"/>
              <a:t>Work </a:t>
            </a:r>
            <a:r>
              <a:rPr lang="en-US" sz="2800" dirty="0"/>
              <a:t>out the details of your parenting </a:t>
            </a:r>
            <a:r>
              <a:rPr lang="en-US" sz="2800" dirty="0" smtClean="0"/>
              <a:t>plan</a:t>
            </a:r>
            <a:endParaRPr lang="en-US" sz="28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eaLnBrk="1" hangingPunct="1"/>
            <a:r>
              <a:rPr lang="en-US" dirty="0" smtClean="0"/>
              <a:t>What is NOT Discussed in Mediation?</a:t>
            </a:r>
          </a:p>
        </p:txBody>
      </p:sp>
      <p:sp>
        <p:nvSpPr>
          <p:cNvPr id="21507" name="Rectangle 3"/>
          <p:cNvSpPr>
            <a:spLocks noGrp="1" noChangeArrowheads="1"/>
          </p:cNvSpPr>
          <p:nvPr>
            <p:ph type="body" sz="half" idx="1"/>
          </p:nvPr>
        </p:nvSpPr>
        <p:spPr/>
        <p:txBody>
          <a:bodyPr/>
          <a:lstStyle/>
          <a:p>
            <a:pPr eaLnBrk="1" hangingPunct="1"/>
            <a:r>
              <a:rPr lang="en-US" sz="2800" dirty="0" smtClean="0"/>
              <a:t>Child support</a:t>
            </a:r>
          </a:p>
          <a:p>
            <a:pPr eaLnBrk="1" hangingPunct="1"/>
            <a:r>
              <a:rPr lang="en-US" sz="2800" dirty="0" smtClean="0"/>
              <a:t>Spousal support</a:t>
            </a:r>
          </a:p>
          <a:p>
            <a:pPr eaLnBrk="1" hangingPunct="1"/>
            <a:r>
              <a:rPr lang="en-US" sz="2800" dirty="0" smtClean="0"/>
              <a:t>Property and other monetary disputes</a:t>
            </a:r>
          </a:p>
        </p:txBody>
      </p:sp>
      <p:pic>
        <p:nvPicPr>
          <p:cNvPr id="21508" name="Picture 4" descr="MP900442197[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743200" y="4038600"/>
            <a:ext cx="3228975" cy="2152650"/>
          </a:xfr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anim calcmode="lin" valueType="num">
                                      <p:cBhvr>
                                        <p:cTn id="8" dur="2000" fill="hold"/>
                                        <p:tgtEl>
                                          <p:spTgt spid="21508"/>
                                        </p:tgtEl>
                                        <p:attrNameLst>
                                          <p:attrName>style.rotation</p:attrName>
                                        </p:attrNameLst>
                                      </p:cBhvr>
                                      <p:tavLst>
                                        <p:tav tm="0">
                                          <p:val>
                                            <p:fltVal val="720"/>
                                          </p:val>
                                        </p:tav>
                                        <p:tav tm="100000">
                                          <p:val>
                                            <p:fltVal val="0"/>
                                          </p:val>
                                        </p:tav>
                                      </p:tavLst>
                                    </p:anim>
                                    <p:anim calcmode="lin" valueType="num">
                                      <p:cBhvr>
                                        <p:cTn id="9" dur="2000" fill="hold"/>
                                        <p:tgtEl>
                                          <p:spTgt spid="21508"/>
                                        </p:tgtEl>
                                        <p:attrNameLst>
                                          <p:attrName>ppt_h</p:attrName>
                                        </p:attrNameLst>
                                      </p:cBhvr>
                                      <p:tavLst>
                                        <p:tav tm="0">
                                          <p:val>
                                            <p:fltVal val="0"/>
                                          </p:val>
                                        </p:tav>
                                        <p:tav tm="100000">
                                          <p:val>
                                            <p:strVal val="#ppt_h"/>
                                          </p:val>
                                        </p:tav>
                                      </p:tavLst>
                                    </p:anim>
                                    <p:anim calcmode="lin" valueType="num">
                                      <p:cBhvr>
                                        <p:cTn id="10" dur="2000" fill="hold"/>
                                        <p:tgtEl>
                                          <p:spTgt spid="215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n-US" dirty="0" smtClean="0"/>
              <a:t>What may be in a </a:t>
            </a:r>
            <a:br>
              <a:rPr lang="en-US" dirty="0" smtClean="0"/>
            </a:br>
            <a:r>
              <a:rPr lang="en-US" dirty="0" smtClean="0"/>
              <a:t>Parenting Plan?</a:t>
            </a:r>
          </a:p>
        </p:txBody>
      </p:sp>
      <p:sp>
        <p:nvSpPr>
          <p:cNvPr id="22531" name="Rectangle 3"/>
          <p:cNvSpPr>
            <a:spLocks noGrp="1" noChangeArrowheads="1"/>
          </p:cNvSpPr>
          <p:nvPr>
            <p:ph sz="half" idx="1"/>
          </p:nvPr>
        </p:nvSpPr>
        <p:spPr>
          <a:xfrm>
            <a:off x="914400" y="1981200"/>
            <a:ext cx="7543800" cy="4343400"/>
          </a:xfrm>
        </p:spPr>
        <p:txBody>
          <a:bodyPr/>
          <a:lstStyle/>
          <a:p>
            <a:pPr eaLnBrk="1" hangingPunct="1">
              <a:lnSpc>
                <a:spcPct val="80000"/>
              </a:lnSpc>
            </a:pPr>
            <a:r>
              <a:rPr lang="en-US" dirty="0"/>
              <a:t>Legal and physical custody</a:t>
            </a:r>
          </a:p>
          <a:p>
            <a:pPr eaLnBrk="1" hangingPunct="1">
              <a:lnSpc>
                <a:spcPct val="80000"/>
              </a:lnSpc>
            </a:pPr>
            <a:r>
              <a:rPr lang="en-US" dirty="0" smtClean="0"/>
              <a:t>Regular schedule of when the child(ren) will be with each parent</a:t>
            </a:r>
          </a:p>
          <a:p>
            <a:pPr eaLnBrk="1" hangingPunct="1">
              <a:lnSpc>
                <a:spcPct val="80000"/>
              </a:lnSpc>
            </a:pPr>
            <a:r>
              <a:rPr lang="en-US" dirty="0" smtClean="0"/>
              <a:t>School year schedule</a:t>
            </a:r>
          </a:p>
          <a:p>
            <a:pPr eaLnBrk="1" hangingPunct="1">
              <a:lnSpc>
                <a:spcPct val="80000"/>
              </a:lnSpc>
            </a:pPr>
            <a:r>
              <a:rPr lang="en-US" dirty="0" smtClean="0"/>
              <a:t>Summer schedule</a:t>
            </a:r>
          </a:p>
          <a:p>
            <a:pPr eaLnBrk="1" hangingPunct="1">
              <a:lnSpc>
                <a:spcPct val="80000"/>
              </a:lnSpc>
            </a:pPr>
            <a:r>
              <a:rPr lang="en-US" dirty="0" smtClean="0"/>
              <a:t>Holidays and birthdays</a:t>
            </a:r>
          </a:p>
          <a:p>
            <a:pPr eaLnBrk="1" hangingPunct="1">
              <a:lnSpc>
                <a:spcPct val="80000"/>
              </a:lnSpc>
            </a:pPr>
            <a:r>
              <a:rPr lang="en-US" dirty="0" smtClean="0"/>
              <a:t>Vacations</a:t>
            </a:r>
          </a:p>
          <a:p>
            <a:pPr eaLnBrk="1" hangingPunct="1">
              <a:lnSpc>
                <a:spcPct val="80000"/>
              </a:lnSpc>
            </a:pPr>
            <a:r>
              <a:rPr lang="en-US" dirty="0" smtClean="0"/>
              <a:t>Transportation and exchanges</a:t>
            </a:r>
          </a:p>
          <a:p>
            <a:pPr eaLnBrk="1" hangingPunct="1">
              <a:lnSpc>
                <a:spcPct val="80000"/>
              </a:lnSpc>
            </a:pPr>
            <a:r>
              <a:rPr lang="en-US" dirty="0" smtClean="0"/>
              <a:t>Phone calls; communication guidelines</a:t>
            </a:r>
          </a:p>
          <a:p>
            <a:pPr eaLnBrk="1" hangingPunct="1">
              <a:lnSpc>
                <a:spcPct val="80000"/>
              </a:lnSpc>
            </a:pPr>
            <a:r>
              <a:rPr lang="en-US" dirty="0" smtClean="0"/>
              <a:t>Extra-curricular activities</a:t>
            </a:r>
          </a:p>
          <a:p>
            <a:pPr eaLnBrk="1" hangingPunct="1">
              <a:lnSpc>
                <a:spcPct val="80000"/>
              </a:lnSpc>
            </a:pPr>
            <a:r>
              <a:rPr lang="en-US" dirty="0" smtClean="0"/>
              <a:t>Guidelines for addressing safety concerns </a:t>
            </a:r>
          </a:p>
        </p:txBody>
      </p:sp>
      <p:pic>
        <p:nvPicPr>
          <p:cNvPr id="2051" name="Picture 3" descr="C:\Users\v3martinez\AppData\Local\Microsoft\Windows\Temporary Internet Files\Content.IE5\DWO2GOY2\MM900283190[1].gif"/>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2971800" cy="2270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Theme3">
  <a:themeElements>
    <a:clrScheme name="Palatino green and violen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alatino green and violent">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Palatino Linotype" pitchFamily="18" charset="0"/>
          </a:defRPr>
        </a:defPPr>
      </a:lstStyle>
    </a:lnDef>
  </a:objectDefaults>
  <a:extraClrSchemeLst>
    <a:extraClrScheme>
      <a:clrScheme name="Palatino green and violent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alatino green and violent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alatino green and violent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alatino green and violent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alatino green and violent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alatino green and violent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alatino green and violent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alatino green and violent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alatino green and violent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alatino green and violent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alatino green and violent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alatino green and violent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14891</TotalTime>
  <Words>2289</Words>
  <Application>Microsoft Office PowerPoint</Application>
  <PresentationFormat>On-screen Show (4:3)</PresentationFormat>
  <Paragraphs>316</Paragraphs>
  <Slides>45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Theme3</vt:lpstr>
      <vt:lpstr>Chart</vt:lpstr>
      <vt:lpstr>Court Connected Child Custody Mediation </vt:lpstr>
      <vt:lpstr>Introduction to Mediation</vt:lpstr>
      <vt:lpstr>California Law Defines  Three Purposes of Mediation</vt:lpstr>
      <vt:lpstr>Mediation Assists Both Parents to Reach an Agreement</vt:lpstr>
      <vt:lpstr>What if Parents Already Have an Agreement?</vt:lpstr>
      <vt:lpstr> The Mediation Process </vt:lpstr>
      <vt:lpstr>Mediation Goals</vt:lpstr>
      <vt:lpstr>What is NOT Discussed in Mediation?</vt:lpstr>
      <vt:lpstr>What may be in a  Parenting Plan?</vt:lpstr>
      <vt:lpstr>Parenting Plan Considerations</vt:lpstr>
      <vt:lpstr>Legal Custody</vt:lpstr>
      <vt:lpstr>Physical Custody</vt:lpstr>
      <vt:lpstr>Custody Considerations When There is Domestic Violence</vt:lpstr>
      <vt:lpstr>Special Mediation Rules when there is Domestic Violence</vt:lpstr>
      <vt:lpstr>Mediation in Orange County is  a Confidential Model</vt:lpstr>
      <vt:lpstr>Mediation Confidentiality Exceptions</vt:lpstr>
      <vt:lpstr>Who Are Your Mediators?</vt:lpstr>
      <vt:lpstr>Mediation Process</vt:lpstr>
      <vt:lpstr>Mediation Guidelines</vt:lpstr>
      <vt:lpstr>Mediation Outcomes</vt:lpstr>
      <vt:lpstr>When there is no agreement…</vt:lpstr>
      <vt:lpstr>Children in Mediation </vt:lpstr>
      <vt:lpstr> Emotional Issues </vt:lpstr>
      <vt:lpstr>Children Love Both of Their Parents Equally</vt:lpstr>
      <vt:lpstr>Emotional Justice</vt:lpstr>
      <vt:lpstr>You Stop Being Partners but...</vt:lpstr>
      <vt:lpstr>Research Findings </vt:lpstr>
      <vt:lpstr>Research Findings, cont.</vt:lpstr>
      <vt:lpstr>Psychological Tasks for  Children in Separation</vt:lpstr>
      <vt:lpstr>Stages of Grief and Loss  Through Separation</vt:lpstr>
      <vt:lpstr>Stages of Grief and Loss  Through Separation, cont.</vt:lpstr>
      <vt:lpstr>Supporting Your Children </vt:lpstr>
      <vt:lpstr>Supporting Your Children, cont.</vt:lpstr>
      <vt:lpstr>How to Respond to Your Child’s Questions</vt:lpstr>
      <vt:lpstr>Parenting Together</vt:lpstr>
      <vt:lpstr>Understanding Co-parenting</vt:lpstr>
      <vt:lpstr>Communication is the Key to Successful Co-parenting</vt:lpstr>
      <vt:lpstr>Co-parenting Tips</vt:lpstr>
      <vt:lpstr>Problems You Can Avoid</vt:lpstr>
      <vt:lpstr>More Problems to Avoid</vt:lpstr>
      <vt:lpstr>Important Reminders</vt:lpstr>
      <vt:lpstr>More Reminders</vt:lpstr>
      <vt:lpstr>Your Children = Your Decision </vt:lpstr>
      <vt:lpstr>Frequently Asked Questions</vt:lpstr>
      <vt:lpstr>Frequently Asked Questions, cont.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One</dc:title>
  <dc:creator>jvvista</dc:creator>
  <cp:lastModifiedBy>Vanessa Martinez</cp:lastModifiedBy>
  <cp:revision>270</cp:revision>
  <cp:lastPrinted>2013-09-13T20:53:43Z</cp:lastPrinted>
  <dcterms:created xsi:type="dcterms:W3CDTF">2012-09-13T16:18:40Z</dcterms:created>
  <dcterms:modified xsi:type="dcterms:W3CDTF">2013-12-05T22:59:17Z</dcterms:modified>
</cp:coreProperties>
</file>